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49" r:id="rId14"/>
    <p:sldId id="353" r:id="rId15"/>
    <p:sldId id="352" r:id="rId16"/>
    <p:sldId id="351" r:id="rId17"/>
    <p:sldId id="332" r:id="rId18"/>
    <p:sldId id="350" r:id="rId19"/>
    <p:sldId id="338" r:id="rId20"/>
    <p:sldId id="346" r:id="rId21"/>
    <p:sldId id="331"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E1770-A19F-4809-B570-EE7451CB7B38}" v="413" dt="2020-11-11T20:33:59.32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000" autoAdjust="0"/>
  </p:normalViewPr>
  <p:slideViewPr>
    <p:cSldViewPr showGuides="1">
      <p:cViewPr varScale="1">
        <p:scale>
          <a:sx n="82" d="100"/>
          <a:sy n="82" d="100"/>
        </p:scale>
        <p:origin x="470"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60C8D979-8A6E-464F-A494-8F8947F0E0B8}"/>
    <pc:docChg chg="undo custSel addSld delSld modSld sldOrd">
      <pc:chgData name="Thao Hoang" userId="0e23db62feec2a5d" providerId="LiveId" clId="{60C8D979-8A6E-464F-A494-8F8947F0E0B8}" dt="2020-11-10T01:39:07.236" v="8160" actId="6549"/>
      <pc:docMkLst>
        <pc:docMk/>
      </pc:docMkLst>
      <pc:sldChg chg="addSp delSp modSp mod">
        <pc:chgData name="Thao Hoang" userId="0e23db62feec2a5d" providerId="LiveId" clId="{60C8D979-8A6E-464F-A494-8F8947F0E0B8}" dt="2020-11-10T01:00:41.732" v="7453" actId="21"/>
        <pc:sldMkLst>
          <pc:docMk/>
          <pc:sldMk cId="2320115561" sldId="318"/>
        </pc:sldMkLst>
        <pc:picChg chg="add del mod">
          <ac:chgData name="Thao Hoang" userId="0e23db62feec2a5d" providerId="LiveId" clId="{60C8D979-8A6E-464F-A494-8F8947F0E0B8}" dt="2020-11-10T01:00:41.732" v="7453" actId="21"/>
          <ac:picMkLst>
            <pc:docMk/>
            <pc:sldMk cId="2320115561" sldId="318"/>
            <ac:picMk id="5" creationId="{2DBFA4B6-2182-4B12-BBE4-8476E37EF72A}"/>
          </ac:picMkLst>
        </pc:picChg>
      </pc:sldChg>
      <pc:sldChg chg="modSp mod">
        <pc:chgData name="Thao Hoang" userId="0e23db62feec2a5d" providerId="LiveId" clId="{60C8D979-8A6E-464F-A494-8F8947F0E0B8}" dt="2020-11-09T18:16:06.109" v="7345" actId="20577"/>
        <pc:sldMkLst>
          <pc:docMk/>
          <pc:sldMk cId="2717604774" sldId="329"/>
        </pc:sldMkLst>
        <pc:spChg chg="mod">
          <ac:chgData name="Thao Hoang" userId="0e23db62feec2a5d" providerId="LiveId" clId="{60C8D979-8A6E-464F-A494-8F8947F0E0B8}" dt="2020-11-08T16:13:44.406" v="7" actId="20577"/>
          <ac:spMkLst>
            <pc:docMk/>
            <pc:sldMk cId="2717604774" sldId="329"/>
            <ac:spMk id="13" creationId="{00000000-0000-0000-0000-000000000000}"/>
          </ac:spMkLst>
        </pc:spChg>
        <pc:spChg chg="mod">
          <ac:chgData name="Thao Hoang" userId="0e23db62feec2a5d" providerId="LiveId" clId="{60C8D979-8A6E-464F-A494-8F8947F0E0B8}" dt="2020-11-09T18:16:06.109" v="7345" actId="20577"/>
          <ac:spMkLst>
            <pc:docMk/>
            <pc:sldMk cId="2717604774" sldId="329"/>
            <ac:spMk id="14" creationId="{00000000-0000-0000-0000-000000000000}"/>
          </ac:spMkLst>
        </pc:spChg>
      </pc:sldChg>
      <pc:sldChg chg="addSp delSp modSp mod">
        <pc:chgData name="Thao Hoang" userId="0e23db62feec2a5d" providerId="LiveId" clId="{60C8D979-8A6E-464F-A494-8F8947F0E0B8}" dt="2020-11-10T01:34:13.907" v="8073" actId="20577"/>
        <pc:sldMkLst>
          <pc:docMk/>
          <pc:sldMk cId="2193902762" sldId="330"/>
        </pc:sldMkLst>
        <pc:spChg chg="add del mod">
          <ac:chgData name="Thao Hoang" userId="0e23db62feec2a5d" providerId="LiveId" clId="{60C8D979-8A6E-464F-A494-8F8947F0E0B8}" dt="2020-11-08T17:57:17.347" v="3902" actId="478"/>
          <ac:spMkLst>
            <pc:docMk/>
            <pc:sldMk cId="2193902762" sldId="330"/>
            <ac:spMk id="3" creationId="{78997ACF-519C-49C5-95D2-E29B24AA908F}"/>
          </ac:spMkLst>
        </pc:spChg>
        <pc:spChg chg="mod">
          <ac:chgData name="Thao Hoang" userId="0e23db62feec2a5d" providerId="LiveId" clId="{60C8D979-8A6E-464F-A494-8F8947F0E0B8}" dt="2020-11-10T01:34:13.907" v="8073" actId="20577"/>
          <ac:spMkLst>
            <pc:docMk/>
            <pc:sldMk cId="2193902762" sldId="330"/>
            <ac:spMk id="13" creationId="{00000000-0000-0000-0000-000000000000}"/>
          </ac:spMkLst>
        </pc:spChg>
        <pc:spChg chg="add mod">
          <ac:chgData name="Thao Hoang" userId="0e23db62feec2a5d" providerId="LiveId" clId="{60C8D979-8A6E-464F-A494-8F8947F0E0B8}" dt="2020-11-10T01:33:55.499" v="8067" actId="20577"/>
          <ac:spMkLst>
            <pc:docMk/>
            <pc:sldMk cId="2193902762" sldId="330"/>
            <ac:spMk id="15" creationId="{F1E73E71-38F6-4A8F-ACD8-3B889EBC13CC}"/>
          </ac:spMkLst>
        </pc:spChg>
        <pc:graphicFrameChg chg="del">
          <ac:chgData name="Thao Hoang" userId="0e23db62feec2a5d" providerId="LiveId" clId="{60C8D979-8A6E-464F-A494-8F8947F0E0B8}" dt="2020-11-08T17:57:12.918" v="3901" actId="478"/>
          <ac:graphicFrameMkLst>
            <pc:docMk/>
            <pc:sldMk cId="2193902762" sldId="330"/>
            <ac:graphicFrameMk id="7" creationId="{00000000-0000-0000-0000-000000000000}"/>
          </ac:graphicFrameMkLst>
        </pc:graphicFrameChg>
        <pc:picChg chg="add del mod">
          <ac:chgData name="Thao Hoang" userId="0e23db62feec2a5d" providerId="LiveId" clId="{60C8D979-8A6E-464F-A494-8F8947F0E0B8}" dt="2020-11-10T01:02:15.610" v="7467" actId="478"/>
          <ac:picMkLst>
            <pc:docMk/>
            <pc:sldMk cId="2193902762" sldId="330"/>
            <ac:picMk id="2" creationId="{0A20D45D-8F13-498D-AE70-559CF079261B}"/>
          </ac:picMkLst>
        </pc:picChg>
        <pc:picChg chg="add del mod">
          <ac:chgData name="Thao Hoang" userId="0e23db62feec2a5d" providerId="LiveId" clId="{60C8D979-8A6E-464F-A494-8F8947F0E0B8}" dt="2020-11-10T01:14:00.494" v="7754" actId="478"/>
          <ac:picMkLst>
            <pc:docMk/>
            <pc:sldMk cId="2193902762" sldId="330"/>
            <ac:picMk id="5" creationId="{42CA4E4A-C5B5-40BD-BF7B-AA598F467261}"/>
          </ac:picMkLst>
        </pc:picChg>
        <pc:picChg chg="add del mod">
          <ac:chgData name="Thao Hoang" userId="0e23db62feec2a5d" providerId="LiveId" clId="{60C8D979-8A6E-464F-A494-8F8947F0E0B8}" dt="2020-11-10T01:02:45.141" v="7471" actId="478"/>
          <ac:picMkLst>
            <pc:docMk/>
            <pc:sldMk cId="2193902762" sldId="330"/>
            <ac:picMk id="7" creationId="{C21E112B-37B4-434C-B101-34ECEE379F80}"/>
          </ac:picMkLst>
        </pc:picChg>
        <pc:picChg chg="add del mod">
          <ac:chgData name="Thao Hoang" userId="0e23db62feec2a5d" providerId="LiveId" clId="{60C8D979-8A6E-464F-A494-8F8947F0E0B8}" dt="2020-11-10T01:03:38.311" v="7480" actId="478"/>
          <ac:picMkLst>
            <pc:docMk/>
            <pc:sldMk cId="2193902762" sldId="330"/>
            <ac:picMk id="9" creationId="{1600E198-43EC-411B-A9FB-F1ACAEC6F0FD}"/>
          </ac:picMkLst>
        </pc:picChg>
        <pc:picChg chg="add mod">
          <ac:chgData name="Thao Hoang" userId="0e23db62feec2a5d" providerId="LiveId" clId="{60C8D979-8A6E-464F-A494-8F8947F0E0B8}" dt="2020-11-10T01:14:58.968" v="7822" actId="14100"/>
          <ac:picMkLst>
            <pc:docMk/>
            <pc:sldMk cId="2193902762" sldId="330"/>
            <ac:picMk id="11" creationId="{7FAA0539-5B6B-4C9F-8EDD-5E9DD50417AF}"/>
          </ac:picMkLst>
        </pc:picChg>
        <pc:picChg chg="add del mod">
          <ac:chgData name="Thao Hoang" userId="0e23db62feec2a5d" providerId="LiveId" clId="{60C8D979-8A6E-464F-A494-8F8947F0E0B8}" dt="2020-11-10T01:09:52.768" v="7517" actId="478"/>
          <ac:picMkLst>
            <pc:docMk/>
            <pc:sldMk cId="2193902762" sldId="330"/>
            <ac:picMk id="14" creationId="{0511F979-BD5F-46E6-8E63-CAE553D40F88}"/>
          </ac:picMkLst>
        </pc:picChg>
      </pc:sldChg>
      <pc:sldChg chg="addSp delSp modSp mod">
        <pc:chgData name="Thao Hoang" userId="0e23db62feec2a5d" providerId="LiveId" clId="{60C8D979-8A6E-464F-A494-8F8947F0E0B8}" dt="2020-11-08T18:03:18.503" v="4070" actId="20577"/>
        <pc:sldMkLst>
          <pc:docMk/>
          <pc:sldMk cId="1447595293" sldId="331"/>
        </pc:sldMkLst>
        <pc:spChg chg="mod">
          <ac:chgData name="Thao Hoang" userId="0e23db62feec2a5d" providerId="LiveId" clId="{60C8D979-8A6E-464F-A494-8F8947F0E0B8}" dt="2020-11-08T18:03:18.503" v="4070" actId="20577"/>
          <ac:spMkLst>
            <pc:docMk/>
            <pc:sldMk cId="1447595293" sldId="331"/>
            <ac:spMk id="2" creationId="{00000000-0000-0000-0000-000000000000}"/>
          </ac:spMkLst>
        </pc:spChg>
        <pc:spChg chg="mod">
          <ac:chgData name="Thao Hoang" userId="0e23db62feec2a5d" providerId="LiveId" clId="{60C8D979-8A6E-464F-A494-8F8947F0E0B8}" dt="2020-11-08T17:58:38.295" v="3971" actId="20577"/>
          <ac:spMkLst>
            <pc:docMk/>
            <pc:sldMk cId="1447595293" sldId="331"/>
            <ac:spMk id="3" creationId="{00000000-0000-0000-0000-000000000000}"/>
          </ac:spMkLst>
        </pc:spChg>
        <pc:spChg chg="add del mod">
          <ac:chgData name="Thao Hoang" userId="0e23db62feec2a5d" providerId="LiveId" clId="{60C8D979-8A6E-464F-A494-8F8947F0E0B8}" dt="2020-11-08T17:57:52.613" v="3941" actId="478"/>
          <ac:spMkLst>
            <pc:docMk/>
            <pc:sldMk cId="1447595293" sldId="331"/>
            <ac:spMk id="5" creationId="{37730FFE-7112-4143-9646-F7520A6BB282}"/>
          </ac:spMkLst>
        </pc:spChg>
        <pc:graphicFrameChg chg="del">
          <ac:chgData name="Thao Hoang" userId="0e23db62feec2a5d" providerId="LiveId" clId="{60C8D979-8A6E-464F-A494-8F8947F0E0B8}" dt="2020-11-08T17:57:50.461" v="3940" actId="478"/>
          <ac:graphicFrameMkLst>
            <pc:docMk/>
            <pc:sldMk cId="1447595293" sldId="331"/>
            <ac:graphicFrameMk id="7" creationId="{00000000-0000-0000-0000-000000000000}"/>
          </ac:graphicFrameMkLst>
        </pc:graphicFrameChg>
      </pc:sldChg>
      <pc:sldChg chg="addSp delSp modSp mod">
        <pc:chgData name="Thao Hoang" userId="0e23db62feec2a5d" providerId="LiveId" clId="{60C8D979-8A6E-464F-A494-8F8947F0E0B8}" dt="2020-11-08T17:59:38.276" v="3987" actId="255"/>
        <pc:sldMkLst>
          <pc:docMk/>
          <pc:sldMk cId="3998328905" sldId="332"/>
        </pc:sldMkLst>
        <pc:spChg chg="mod">
          <ac:chgData name="Thao Hoang" userId="0e23db62feec2a5d" providerId="LiveId" clId="{60C8D979-8A6E-464F-A494-8F8947F0E0B8}" dt="2020-11-08T17:59:04.771" v="3981" actId="20577"/>
          <ac:spMkLst>
            <pc:docMk/>
            <pc:sldMk cId="3998328905" sldId="332"/>
            <ac:spMk id="2" creationId="{00000000-0000-0000-0000-000000000000}"/>
          </ac:spMkLst>
        </pc:spChg>
        <pc:spChg chg="mod">
          <ac:chgData name="Thao Hoang" userId="0e23db62feec2a5d" providerId="LiveId" clId="{60C8D979-8A6E-464F-A494-8F8947F0E0B8}" dt="2020-11-08T17:59:38.276" v="3987" actId="255"/>
          <ac:spMkLst>
            <pc:docMk/>
            <pc:sldMk cId="3998328905" sldId="332"/>
            <ac:spMk id="3" creationId="{00000000-0000-0000-0000-000000000000}"/>
          </ac:spMkLst>
        </pc:spChg>
        <pc:spChg chg="add del mod">
          <ac:chgData name="Thao Hoang" userId="0e23db62feec2a5d" providerId="LiveId" clId="{60C8D979-8A6E-464F-A494-8F8947F0E0B8}" dt="2020-11-08T17:59:12.832" v="3983" actId="478"/>
          <ac:spMkLst>
            <pc:docMk/>
            <pc:sldMk cId="3998328905" sldId="332"/>
            <ac:spMk id="6" creationId="{F0ECBB43-C053-4655-AE83-FD0C81B91D98}"/>
          </ac:spMkLst>
        </pc:spChg>
        <pc:graphicFrameChg chg="del">
          <ac:chgData name="Thao Hoang" userId="0e23db62feec2a5d" providerId="LiveId" clId="{60C8D979-8A6E-464F-A494-8F8947F0E0B8}" dt="2020-11-08T17:59:11.351" v="3982" actId="478"/>
          <ac:graphicFrameMkLst>
            <pc:docMk/>
            <pc:sldMk cId="3998328905" sldId="332"/>
            <ac:graphicFrameMk id="5" creationId="{00000000-0000-0000-0000-000000000000}"/>
          </ac:graphicFrameMkLst>
        </pc:graphicFrameChg>
      </pc:sldChg>
      <pc:sldChg chg="addSp delSp modSp del mod ord">
        <pc:chgData name="Thao Hoang" userId="0e23db62feec2a5d" providerId="LiveId" clId="{60C8D979-8A6E-464F-A494-8F8947F0E0B8}" dt="2020-11-08T16:54:06.592" v="1433" actId="2696"/>
        <pc:sldMkLst>
          <pc:docMk/>
          <pc:sldMk cId="3444006904" sldId="333"/>
        </pc:sldMkLst>
        <pc:spChg chg="mod">
          <ac:chgData name="Thao Hoang" userId="0e23db62feec2a5d" providerId="LiveId" clId="{60C8D979-8A6E-464F-A494-8F8947F0E0B8}" dt="2020-11-08T16:50:02.595" v="1306" actId="20577"/>
          <ac:spMkLst>
            <pc:docMk/>
            <pc:sldMk cId="3444006904" sldId="333"/>
            <ac:spMk id="2" creationId="{00000000-0000-0000-0000-000000000000}"/>
          </ac:spMkLst>
        </pc:spChg>
        <pc:spChg chg="del mod">
          <ac:chgData name="Thao Hoang" userId="0e23db62feec2a5d" providerId="LiveId" clId="{60C8D979-8A6E-464F-A494-8F8947F0E0B8}" dt="2020-11-08T16:23:32.476" v="456" actId="478"/>
          <ac:spMkLst>
            <pc:docMk/>
            <pc:sldMk cId="3444006904" sldId="333"/>
            <ac:spMk id="4" creationId="{00000000-0000-0000-0000-000000000000}"/>
          </ac:spMkLst>
        </pc:spChg>
        <pc:spChg chg="add mod">
          <ac:chgData name="Thao Hoang" userId="0e23db62feec2a5d" providerId="LiveId" clId="{60C8D979-8A6E-464F-A494-8F8947F0E0B8}" dt="2020-11-08T16:24:52.681" v="607" actId="20577"/>
          <ac:spMkLst>
            <pc:docMk/>
            <pc:sldMk cId="3444006904" sldId="333"/>
            <ac:spMk id="5" creationId="{DCFB24BA-57F5-401D-A1E1-BB637C0587DB}"/>
          </ac:spMkLst>
        </pc:spChg>
      </pc:sldChg>
      <pc:sldChg chg="del">
        <pc:chgData name="Thao Hoang" userId="0e23db62feec2a5d" providerId="LiveId" clId="{60C8D979-8A6E-464F-A494-8F8947F0E0B8}" dt="2020-11-08T17:59:41.613" v="3988" actId="47"/>
        <pc:sldMkLst>
          <pc:docMk/>
          <pc:sldMk cId="3817187371" sldId="334"/>
        </pc:sldMkLst>
      </pc:sldChg>
      <pc:sldChg chg="del">
        <pc:chgData name="Thao Hoang" userId="0e23db62feec2a5d" providerId="LiveId" clId="{60C8D979-8A6E-464F-A494-8F8947F0E0B8}" dt="2020-11-08T17:59:43.008" v="3989" actId="47"/>
        <pc:sldMkLst>
          <pc:docMk/>
          <pc:sldMk cId="102866038" sldId="335"/>
        </pc:sldMkLst>
      </pc:sldChg>
      <pc:sldChg chg="del">
        <pc:chgData name="Thao Hoang" userId="0e23db62feec2a5d" providerId="LiveId" clId="{60C8D979-8A6E-464F-A494-8F8947F0E0B8}" dt="2020-11-08T17:59:50.176" v="3991" actId="47"/>
        <pc:sldMkLst>
          <pc:docMk/>
          <pc:sldMk cId="3216253470" sldId="336"/>
        </pc:sldMkLst>
      </pc:sldChg>
      <pc:sldChg chg="del">
        <pc:chgData name="Thao Hoang" userId="0e23db62feec2a5d" providerId="LiveId" clId="{60C8D979-8A6E-464F-A494-8F8947F0E0B8}" dt="2020-11-08T17:59:46.989" v="3990" actId="47"/>
        <pc:sldMkLst>
          <pc:docMk/>
          <pc:sldMk cId="2551545397" sldId="337"/>
        </pc:sldMkLst>
      </pc:sldChg>
      <pc:sldChg chg="addSp delSp modSp mod">
        <pc:chgData name="Thao Hoang" userId="0e23db62feec2a5d" providerId="LiveId" clId="{60C8D979-8A6E-464F-A494-8F8947F0E0B8}" dt="2020-11-08T18:02:23.384" v="4029" actId="1036"/>
        <pc:sldMkLst>
          <pc:docMk/>
          <pc:sldMk cId="577046454" sldId="338"/>
        </pc:sldMkLst>
        <pc:spChg chg="mod">
          <ac:chgData name="Thao Hoang" userId="0e23db62feec2a5d" providerId="LiveId" clId="{60C8D979-8A6E-464F-A494-8F8947F0E0B8}" dt="2020-11-08T18:00:09.522" v="4018" actId="20577"/>
          <ac:spMkLst>
            <pc:docMk/>
            <pc:sldMk cId="577046454" sldId="338"/>
            <ac:spMk id="3" creationId="{00000000-0000-0000-0000-000000000000}"/>
          </ac:spMkLst>
        </pc:spChg>
        <pc:spChg chg="del">
          <ac:chgData name="Thao Hoang" userId="0e23db62feec2a5d" providerId="LiveId" clId="{60C8D979-8A6E-464F-A494-8F8947F0E0B8}" dt="2020-11-08T18:02:07.945" v="4023" actId="931"/>
          <ac:spMkLst>
            <pc:docMk/>
            <pc:sldMk cId="577046454" sldId="338"/>
            <ac:spMk id="5" creationId="{00000000-0000-0000-0000-000000000000}"/>
          </ac:spMkLst>
        </pc:spChg>
        <pc:spChg chg="del">
          <ac:chgData name="Thao Hoang" userId="0e23db62feec2a5d" providerId="LiveId" clId="{60C8D979-8A6E-464F-A494-8F8947F0E0B8}" dt="2020-11-08T18:00:05.069" v="4017" actId="478"/>
          <ac:spMkLst>
            <pc:docMk/>
            <pc:sldMk cId="577046454" sldId="338"/>
            <ac:spMk id="6" creationId="{00000000-0000-0000-0000-000000000000}"/>
          </ac:spMkLst>
        </pc:spChg>
        <pc:picChg chg="add mod">
          <ac:chgData name="Thao Hoang" userId="0e23db62feec2a5d" providerId="LiveId" clId="{60C8D979-8A6E-464F-A494-8F8947F0E0B8}" dt="2020-11-08T18:02:23.384" v="4029" actId="1036"/>
          <ac:picMkLst>
            <pc:docMk/>
            <pc:sldMk cId="577046454" sldId="338"/>
            <ac:picMk id="4" creationId="{AE685755-FF87-4B8D-B9FA-CD700935E441}"/>
          </ac:picMkLst>
        </pc:picChg>
        <pc:picChg chg="add del mod">
          <ac:chgData name="Thao Hoang" userId="0e23db62feec2a5d" providerId="LiveId" clId="{60C8D979-8A6E-464F-A494-8F8947F0E0B8}" dt="2020-11-08T18:01:40.223" v="4022" actId="478"/>
          <ac:picMkLst>
            <pc:docMk/>
            <pc:sldMk cId="577046454" sldId="338"/>
            <ac:picMk id="2050" creationId="{8FA08DF2-F4BA-4227-B0B6-DF2880B3A1E1}"/>
          </ac:picMkLst>
        </pc:picChg>
      </pc:sldChg>
      <pc:sldChg chg="addSp delSp modSp add mod modNotesTx">
        <pc:chgData name="Thao Hoang" userId="0e23db62feec2a5d" providerId="LiveId" clId="{60C8D979-8A6E-464F-A494-8F8947F0E0B8}" dt="2020-11-10T01:36:40.014" v="8077" actId="6549"/>
        <pc:sldMkLst>
          <pc:docMk/>
          <pc:sldMk cId="96066727" sldId="339"/>
        </pc:sldMkLst>
        <pc:spChg chg="mod">
          <ac:chgData name="Thao Hoang" userId="0e23db62feec2a5d" providerId="LiveId" clId="{60C8D979-8A6E-464F-A494-8F8947F0E0B8}" dt="2020-11-09T17:03:09.702" v="4235" actId="20577"/>
          <ac:spMkLst>
            <pc:docMk/>
            <pc:sldMk cId="96066727" sldId="339"/>
            <ac:spMk id="2" creationId="{00000000-0000-0000-0000-000000000000}"/>
          </ac:spMkLst>
        </pc:spChg>
        <pc:spChg chg="add del mod">
          <ac:chgData name="Thao Hoang" userId="0e23db62feec2a5d" providerId="LiveId" clId="{60C8D979-8A6E-464F-A494-8F8947F0E0B8}" dt="2020-11-10T01:36:40.014" v="8077" actId="6549"/>
          <ac:spMkLst>
            <pc:docMk/>
            <pc:sldMk cId="96066727" sldId="339"/>
            <ac:spMk id="7" creationId="{00000000-0000-0000-0000-000000000000}"/>
          </ac:spMkLst>
        </pc:spChg>
        <pc:spChg chg="del">
          <ac:chgData name="Thao Hoang" userId="0e23db62feec2a5d" providerId="LiveId" clId="{60C8D979-8A6E-464F-A494-8F8947F0E0B8}" dt="2020-11-08T16:50:09.093" v="1307" actId="478"/>
          <ac:spMkLst>
            <pc:docMk/>
            <pc:sldMk cId="96066727" sldId="339"/>
            <ac:spMk id="8" creationId="{00000000-0000-0000-0000-000000000000}"/>
          </ac:spMkLst>
        </pc:spChg>
        <pc:spChg chg="del">
          <ac:chgData name="Thao Hoang" userId="0e23db62feec2a5d" providerId="LiveId" clId="{60C8D979-8A6E-464F-A494-8F8947F0E0B8}" dt="2020-11-08T16:51:42.528" v="1411" actId="478"/>
          <ac:spMkLst>
            <pc:docMk/>
            <pc:sldMk cId="96066727" sldId="339"/>
            <ac:spMk id="9" creationId="{00000000-0000-0000-0000-000000000000}"/>
          </ac:spMkLst>
        </pc:spChg>
        <pc:spChg chg="del">
          <ac:chgData name="Thao Hoang" userId="0e23db62feec2a5d" providerId="LiveId" clId="{60C8D979-8A6E-464F-A494-8F8947F0E0B8}" dt="2020-11-08T16:51:45.965" v="1412" actId="478"/>
          <ac:spMkLst>
            <pc:docMk/>
            <pc:sldMk cId="96066727" sldId="339"/>
            <ac:spMk id="10" creationId="{00000000-0000-0000-0000-000000000000}"/>
          </ac:spMkLst>
        </pc:spChg>
        <pc:picChg chg="add mod">
          <ac:chgData name="Thao Hoang" userId="0e23db62feec2a5d" providerId="LiveId" clId="{60C8D979-8A6E-464F-A494-8F8947F0E0B8}" dt="2020-11-08T16:52:29.455" v="1423" actId="1076"/>
          <ac:picMkLst>
            <pc:docMk/>
            <pc:sldMk cId="96066727" sldId="339"/>
            <ac:picMk id="3" creationId="{89E91A66-9CE6-485E-91A9-09675E3B950A}"/>
          </ac:picMkLst>
        </pc:picChg>
      </pc:sldChg>
      <pc:sldChg chg="addSp delSp modSp add mod modAnim">
        <pc:chgData name="Thao Hoang" userId="0e23db62feec2a5d" providerId="LiveId" clId="{60C8D979-8A6E-464F-A494-8F8947F0E0B8}" dt="2020-11-09T18:23:34.663" v="7449" actId="20577"/>
        <pc:sldMkLst>
          <pc:docMk/>
          <pc:sldMk cId="571022075" sldId="340"/>
        </pc:sldMkLst>
        <pc:spChg chg="mod">
          <ac:chgData name="Thao Hoang" userId="0e23db62feec2a5d" providerId="LiveId" clId="{60C8D979-8A6E-464F-A494-8F8947F0E0B8}" dt="2020-11-08T17:02:15.466" v="1817" actId="20577"/>
          <ac:spMkLst>
            <pc:docMk/>
            <pc:sldMk cId="571022075" sldId="340"/>
            <ac:spMk id="2" creationId="{00000000-0000-0000-0000-000000000000}"/>
          </ac:spMkLst>
        </pc:spChg>
        <pc:spChg chg="del mod">
          <ac:chgData name="Thao Hoang" userId="0e23db62feec2a5d" providerId="LiveId" clId="{60C8D979-8A6E-464F-A494-8F8947F0E0B8}" dt="2020-11-08T17:01:49.301" v="1793" actId="478"/>
          <ac:spMkLst>
            <pc:docMk/>
            <pc:sldMk cId="571022075" sldId="340"/>
            <ac:spMk id="3" creationId="{00000000-0000-0000-0000-000000000000}"/>
          </ac:spMkLst>
        </pc:spChg>
        <pc:spChg chg="add mod">
          <ac:chgData name="Thao Hoang" userId="0e23db62feec2a5d" providerId="LiveId" clId="{60C8D979-8A6E-464F-A494-8F8947F0E0B8}" dt="2020-11-08T16:29:01.391" v="682"/>
          <ac:spMkLst>
            <pc:docMk/>
            <pc:sldMk cId="571022075" sldId="340"/>
            <ac:spMk id="8" creationId="{D7A7BFC5-9D3C-4343-A6BF-0517789CCB37}"/>
          </ac:spMkLst>
        </pc:spChg>
        <pc:spChg chg="add mod">
          <ac:chgData name="Thao Hoang" userId="0e23db62feec2a5d" providerId="LiveId" clId="{60C8D979-8A6E-464F-A494-8F8947F0E0B8}" dt="2020-11-08T16:29:01.391" v="682"/>
          <ac:spMkLst>
            <pc:docMk/>
            <pc:sldMk cId="571022075" sldId="340"/>
            <ac:spMk id="9" creationId="{562236F3-496B-4A93-98DB-8B31E88891BA}"/>
          </ac:spMkLst>
        </pc:spChg>
        <pc:spChg chg="add mod">
          <ac:chgData name="Thao Hoang" userId="0e23db62feec2a5d" providerId="LiveId" clId="{60C8D979-8A6E-464F-A494-8F8947F0E0B8}" dt="2020-11-08T16:29:01.391" v="682"/>
          <ac:spMkLst>
            <pc:docMk/>
            <pc:sldMk cId="571022075" sldId="340"/>
            <ac:spMk id="10" creationId="{568FE65A-26D7-4300-9A21-7F7068BBC8E8}"/>
          </ac:spMkLst>
        </pc:spChg>
        <pc:spChg chg="add mod">
          <ac:chgData name="Thao Hoang" userId="0e23db62feec2a5d" providerId="LiveId" clId="{60C8D979-8A6E-464F-A494-8F8947F0E0B8}" dt="2020-11-08T16:29:01.391" v="682"/>
          <ac:spMkLst>
            <pc:docMk/>
            <pc:sldMk cId="571022075" sldId="340"/>
            <ac:spMk id="11" creationId="{5B74B0A1-85F5-491B-8219-B9C27AB5797E}"/>
          </ac:spMkLst>
        </pc:spChg>
        <pc:spChg chg="add del mod">
          <ac:chgData name="Thao Hoang" userId="0e23db62feec2a5d" providerId="LiveId" clId="{60C8D979-8A6E-464F-A494-8F8947F0E0B8}" dt="2020-11-08T17:01:52.624" v="1794" actId="478"/>
          <ac:spMkLst>
            <pc:docMk/>
            <pc:sldMk cId="571022075" sldId="340"/>
            <ac:spMk id="12" creationId="{C171B2F7-E59C-4F65-AEDA-9C4A8917659A}"/>
          </ac:spMkLst>
        </pc:spChg>
        <pc:spChg chg="add del">
          <ac:chgData name="Thao Hoang" userId="0e23db62feec2a5d" providerId="LiveId" clId="{60C8D979-8A6E-464F-A494-8F8947F0E0B8}" dt="2020-11-08T17:16:16.308" v="2298" actId="22"/>
          <ac:spMkLst>
            <pc:docMk/>
            <pc:sldMk cId="571022075" sldId="340"/>
            <ac:spMk id="14" creationId="{6552242B-7F91-4D5F-82CD-70A0477C6C8C}"/>
          </ac:spMkLst>
        </pc:spChg>
        <pc:spChg chg="add del">
          <ac:chgData name="Thao Hoang" userId="0e23db62feec2a5d" providerId="LiveId" clId="{60C8D979-8A6E-464F-A494-8F8947F0E0B8}" dt="2020-11-08T17:16:34.808" v="2301" actId="22"/>
          <ac:spMkLst>
            <pc:docMk/>
            <pc:sldMk cId="571022075" sldId="340"/>
            <ac:spMk id="16" creationId="{4DE79075-450C-4EED-BE7A-68934A7314A5}"/>
          </ac:spMkLst>
        </pc:spChg>
        <pc:spChg chg="add mod">
          <ac:chgData name="Thao Hoang" userId="0e23db62feec2a5d" providerId="LiveId" clId="{60C8D979-8A6E-464F-A494-8F8947F0E0B8}" dt="2020-11-08T17:23:38.917" v="2618" actId="164"/>
          <ac:spMkLst>
            <pc:docMk/>
            <pc:sldMk cId="571022075" sldId="340"/>
            <ac:spMk id="18" creationId="{B090969D-A602-46E9-88B5-E3C949E305D7}"/>
          </ac:spMkLst>
        </pc:spChg>
        <pc:spChg chg="add mod">
          <ac:chgData name="Thao Hoang" userId="0e23db62feec2a5d" providerId="LiveId" clId="{60C8D979-8A6E-464F-A494-8F8947F0E0B8}" dt="2020-11-08T17:23:38.917" v="2618" actId="164"/>
          <ac:spMkLst>
            <pc:docMk/>
            <pc:sldMk cId="571022075" sldId="340"/>
            <ac:spMk id="19" creationId="{039F0607-0277-4A5C-A71F-B418A06A8129}"/>
          </ac:spMkLst>
        </pc:spChg>
        <pc:spChg chg="add mod">
          <ac:chgData name="Thao Hoang" userId="0e23db62feec2a5d" providerId="LiveId" clId="{60C8D979-8A6E-464F-A494-8F8947F0E0B8}" dt="2020-11-08T17:23:57.750" v="2622" actId="164"/>
          <ac:spMkLst>
            <pc:docMk/>
            <pc:sldMk cId="571022075" sldId="340"/>
            <ac:spMk id="21" creationId="{D1776B39-14B0-483A-84C7-F6B9772BBD52}"/>
          </ac:spMkLst>
        </pc:spChg>
        <pc:spChg chg="add mod">
          <ac:chgData name="Thao Hoang" userId="0e23db62feec2a5d" providerId="LiveId" clId="{60C8D979-8A6E-464F-A494-8F8947F0E0B8}" dt="2020-11-08T17:23:57.750" v="2622" actId="164"/>
          <ac:spMkLst>
            <pc:docMk/>
            <pc:sldMk cId="571022075" sldId="340"/>
            <ac:spMk id="23" creationId="{49B05B70-6824-45A8-AE36-5465B0A01A93}"/>
          </ac:spMkLst>
        </pc:spChg>
        <pc:spChg chg="mod topLvl">
          <ac:chgData name="Thao Hoang" userId="0e23db62feec2a5d" providerId="LiveId" clId="{60C8D979-8A6E-464F-A494-8F8947F0E0B8}" dt="2020-11-08T17:55:15.702" v="3865" actId="164"/>
          <ac:spMkLst>
            <pc:docMk/>
            <pc:sldMk cId="571022075" sldId="340"/>
            <ac:spMk id="27" creationId="{45D84280-4F16-49AC-96D4-AB6C6300ECC8}"/>
          </ac:spMkLst>
        </pc:spChg>
        <pc:spChg chg="mod topLvl">
          <ac:chgData name="Thao Hoang" userId="0e23db62feec2a5d" providerId="LiveId" clId="{60C8D979-8A6E-464F-A494-8F8947F0E0B8}" dt="2020-11-09T18:23:23.433" v="7427" actId="20577"/>
          <ac:spMkLst>
            <pc:docMk/>
            <pc:sldMk cId="571022075" sldId="340"/>
            <ac:spMk id="28" creationId="{B45FC935-1418-46EE-9547-F04F5D8D179A}"/>
          </ac:spMkLst>
        </pc:spChg>
        <pc:spChg chg="mod topLvl">
          <ac:chgData name="Thao Hoang" userId="0e23db62feec2a5d" providerId="LiveId" clId="{60C8D979-8A6E-464F-A494-8F8947F0E0B8}" dt="2020-11-08T17:55:19.904" v="3866" actId="164"/>
          <ac:spMkLst>
            <pc:docMk/>
            <pc:sldMk cId="571022075" sldId="340"/>
            <ac:spMk id="29" creationId="{AD03E90B-CB2F-454D-97C0-9E907BBADDC2}"/>
          </ac:spMkLst>
        </pc:spChg>
        <pc:spChg chg="mod topLvl">
          <ac:chgData name="Thao Hoang" userId="0e23db62feec2a5d" providerId="LiveId" clId="{60C8D979-8A6E-464F-A494-8F8947F0E0B8}" dt="2020-11-09T18:23:29.979" v="7439" actId="6549"/>
          <ac:spMkLst>
            <pc:docMk/>
            <pc:sldMk cId="571022075" sldId="340"/>
            <ac:spMk id="30" creationId="{97E3C5A5-69B9-49BB-8AEA-2BF89F834858}"/>
          </ac:spMkLst>
        </pc:spChg>
        <pc:spChg chg="mod topLvl">
          <ac:chgData name="Thao Hoang" userId="0e23db62feec2a5d" providerId="LiveId" clId="{60C8D979-8A6E-464F-A494-8F8947F0E0B8}" dt="2020-11-08T17:55:38.797" v="3870" actId="164"/>
          <ac:spMkLst>
            <pc:docMk/>
            <pc:sldMk cId="571022075" sldId="340"/>
            <ac:spMk id="31" creationId="{076E6CCC-A8AD-408A-9AFE-B8550FED6988}"/>
          </ac:spMkLst>
        </pc:spChg>
        <pc:spChg chg="mod topLvl">
          <ac:chgData name="Thao Hoang" userId="0e23db62feec2a5d" providerId="LiveId" clId="{60C8D979-8A6E-464F-A494-8F8947F0E0B8}" dt="2020-11-09T18:23:34.663" v="7449" actId="20577"/>
          <ac:spMkLst>
            <pc:docMk/>
            <pc:sldMk cId="571022075" sldId="340"/>
            <ac:spMk id="32" creationId="{11D4A05F-F3CE-403C-9B8D-9F0A9A6EB269}"/>
          </ac:spMkLst>
        </pc:spChg>
        <pc:grpChg chg="add mod">
          <ac:chgData name="Thao Hoang" userId="0e23db62feec2a5d" providerId="LiveId" clId="{60C8D979-8A6E-464F-A494-8F8947F0E0B8}" dt="2020-11-08T16:29:01.391" v="682"/>
          <ac:grpSpMkLst>
            <pc:docMk/>
            <pc:sldMk cId="571022075" sldId="340"/>
            <ac:grpSpMk id="6" creationId="{EEA12A72-B249-4B7E-BF7E-D1E36DBEAAA7}"/>
          </ac:grpSpMkLst>
        </pc:grpChg>
        <pc:grpChg chg="add mod">
          <ac:chgData name="Thao Hoang" userId="0e23db62feec2a5d" providerId="LiveId" clId="{60C8D979-8A6E-464F-A494-8F8947F0E0B8}" dt="2020-11-08T16:29:01.391" v="682"/>
          <ac:grpSpMkLst>
            <pc:docMk/>
            <pc:sldMk cId="571022075" sldId="340"/>
            <ac:grpSpMk id="7" creationId="{42CD6DAC-4B8B-4ABA-A1C8-BEF7059501D8}"/>
          </ac:grpSpMkLst>
        </pc:grpChg>
        <pc:grpChg chg="add mod">
          <ac:chgData name="Thao Hoang" userId="0e23db62feec2a5d" providerId="LiveId" clId="{60C8D979-8A6E-464F-A494-8F8947F0E0B8}" dt="2020-11-08T17:23:38.917" v="2618" actId="164"/>
          <ac:grpSpMkLst>
            <pc:docMk/>
            <pc:sldMk cId="571022075" sldId="340"/>
            <ac:grpSpMk id="24" creationId="{2A5EE460-236A-45D1-A554-3EA4F5A83C9C}"/>
          </ac:grpSpMkLst>
        </pc:grpChg>
        <pc:grpChg chg="add mod">
          <ac:chgData name="Thao Hoang" userId="0e23db62feec2a5d" providerId="LiveId" clId="{60C8D979-8A6E-464F-A494-8F8947F0E0B8}" dt="2020-11-08T17:23:57.750" v="2622" actId="164"/>
          <ac:grpSpMkLst>
            <pc:docMk/>
            <pc:sldMk cId="571022075" sldId="340"/>
            <ac:grpSpMk id="25" creationId="{0AE595F1-E6A8-4BA8-89CB-030E7E340287}"/>
          </ac:grpSpMkLst>
        </pc:grpChg>
        <pc:grpChg chg="del mod">
          <ac:chgData name="Thao Hoang" userId="0e23db62feec2a5d" providerId="LiveId" clId="{60C8D979-8A6E-464F-A494-8F8947F0E0B8}" dt="2020-11-08T17:55:03.371" v="3864" actId="165"/>
          <ac:grpSpMkLst>
            <pc:docMk/>
            <pc:sldMk cId="571022075" sldId="340"/>
            <ac:grpSpMk id="26" creationId="{09B437CB-CEFC-454C-8433-D220F64AB36F}"/>
          </ac:grpSpMkLst>
        </pc:grpChg>
        <pc:grpChg chg="add mod">
          <ac:chgData name="Thao Hoang" userId="0e23db62feec2a5d" providerId="LiveId" clId="{60C8D979-8A6E-464F-A494-8F8947F0E0B8}" dt="2020-11-08T17:55:15.702" v="3865" actId="164"/>
          <ac:grpSpMkLst>
            <pc:docMk/>
            <pc:sldMk cId="571022075" sldId="340"/>
            <ac:grpSpMk id="33" creationId="{A5CF8ECB-BCB4-4979-AF0A-9D2FAE0ED549}"/>
          </ac:grpSpMkLst>
        </pc:grpChg>
        <pc:grpChg chg="add mod">
          <ac:chgData name="Thao Hoang" userId="0e23db62feec2a5d" providerId="LiveId" clId="{60C8D979-8A6E-464F-A494-8F8947F0E0B8}" dt="2020-11-08T17:55:19.904" v="3866" actId="164"/>
          <ac:grpSpMkLst>
            <pc:docMk/>
            <pc:sldMk cId="571022075" sldId="340"/>
            <ac:grpSpMk id="34" creationId="{EC840754-14B5-4EC3-961D-538ED2D10B8E}"/>
          </ac:grpSpMkLst>
        </pc:grpChg>
        <pc:grpChg chg="add mod">
          <ac:chgData name="Thao Hoang" userId="0e23db62feec2a5d" providerId="LiveId" clId="{60C8D979-8A6E-464F-A494-8F8947F0E0B8}" dt="2020-11-08T17:55:38.797" v="3870" actId="164"/>
          <ac:grpSpMkLst>
            <pc:docMk/>
            <pc:sldMk cId="571022075" sldId="340"/>
            <ac:grpSpMk id="35" creationId="{047B7542-89D6-4ACF-97C7-7BBC6329F501}"/>
          </ac:grpSpMkLst>
        </pc:grpChg>
        <pc:graphicFrameChg chg="del mod">
          <ac:chgData name="Thao Hoang" userId="0e23db62feec2a5d" providerId="LiveId" clId="{60C8D979-8A6E-464F-A494-8F8947F0E0B8}" dt="2020-11-08T17:54:55.052" v="3863" actId="18245"/>
          <ac:graphicFrameMkLst>
            <pc:docMk/>
            <pc:sldMk cId="571022075" sldId="340"/>
            <ac:graphicFrameMk id="5" creationId="{00000000-0000-0000-0000-000000000000}"/>
          </ac:graphicFrameMkLst>
        </pc:graphicFrameChg>
        <pc:graphicFrameChg chg="add del mod">
          <ac:chgData name="Thao Hoang" userId="0e23db62feec2a5d" providerId="LiveId" clId="{60C8D979-8A6E-464F-A494-8F8947F0E0B8}" dt="2020-11-08T17:18:18.814" v="2353" actId="478"/>
          <ac:graphicFrameMkLst>
            <pc:docMk/>
            <pc:sldMk cId="571022075" sldId="340"/>
            <ac:graphicFrameMk id="17" creationId="{21CB0238-3AFF-493C-9CB0-B72BD7CC1622}"/>
          </ac:graphicFrameMkLst>
        </pc:graphicFrameChg>
      </pc:sldChg>
      <pc:sldChg chg="addSp delSp modSp add mod ord">
        <pc:chgData name="Thao Hoang" userId="0e23db62feec2a5d" providerId="LiveId" clId="{60C8D979-8A6E-464F-A494-8F8947F0E0B8}" dt="2020-11-08T16:58:59.397" v="1700" actId="20577"/>
        <pc:sldMkLst>
          <pc:docMk/>
          <pc:sldMk cId="1354812971" sldId="341"/>
        </pc:sldMkLst>
        <pc:spChg chg="mod">
          <ac:chgData name="Thao Hoang" userId="0e23db62feec2a5d" providerId="LiveId" clId="{60C8D979-8A6E-464F-A494-8F8947F0E0B8}" dt="2020-11-08T16:30:26.187" v="784" actId="20577"/>
          <ac:spMkLst>
            <pc:docMk/>
            <pc:sldMk cId="1354812971" sldId="341"/>
            <ac:spMk id="2" creationId="{00000000-0000-0000-0000-000000000000}"/>
          </ac:spMkLst>
        </pc:spChg>
        <pc:spChg chg="mod">
          <ac:chgData name="Thao Hoang" userId="0e23db62feec2a5d" providerId="LiveId" clId="{60C8D979-8A6E-464F-A494-8F8947F0E0B8}" dt="2020-11-08T16:58:59.397" v="1700" actId="20577"/>
          <ac:spMkLst>
            <pc:docMk/>
            <pc:sldMk cId="1354812971" sldId="341"/>
            <ac:spMk id="3" creationId="{00000000-0000-0000-0000-000000000000}"/>
          </ac:spMkLst>
        </pc:spChg>
        <pc:spChg chg="add del mod">
          <ac:chgData name="Thao Hoang" userId="0e23db62feec2a5d" providerId="LiveId" clId="{60C8D979-8A6E-464F-A494-8F8947F0E0B8}" dt="2020-11-08T16:29:44.495" v="686" actId="478"/>
          <ac:spMkLst>
            <pc:docMk/>
            <pc:sldMk cId="1354812971" sldId="341"/>
            <ac:spMk id="6" creationId="{CF88DA02-84ED-480A-A7CD-629B7D15E648}"/>
          </ac:spMkLst>
        </pc:spChg>
        <pc:graphicFrameChg chg="del">
          <ac:chgData name="Thao Hoang" userId="0e23db62feec2a5d" providerId="LiveId" clId="{60C8D979-8A6E-464F-A494-8F8947F0E0B8}" dt="2020-11-08T16:29:42.752" v="685" actId="478"/>
          <ac:graphicFrameMkLst>
            <pc:docMk/>
            <pc:sldMk cId="1354812971" sldId="341"/>
            <ac:graphicFrameMk id="5" creationId="{00000000-0000-0000-0000-000000000000}"/>
          </ac:graphicFrameMkLst>
        </pc:graphicFrameChg>
        <pc:picChg chg="add del mod">
          <ac:chgData name="Thao Hoang" userId="0e23db62feec2a5d" providerId="LiveId" clId="{60C8D979-8A6E-464F-A494-8F8947F0E0B8}" dt="2020-11-08T16:52:42.344" v="1431" actId="478"/>
          <ac:picMkLst>
            <pc:docMk/>
            <pc:sldMk cId="1354812971" sldId="341"/>
            <ac:picMk id="1026" creationId="{69D325F7-774C-43E6-BF0E-986BA8914257}"/>
          </ac:picMkLst>
        </pc:picChg>
        <pc:picChg chg="add mod">
          <ac:chgData name="Thao Hoang" userId="0e23db62feec2a5d" providerId="LiveId" clId="{60C8D979-8A6E-464F-A494-8F8947F0E0B8}" dt="2020-11-08T16:57:37.310" v="1615" actId="1076"/>
          <ac:picMkLst>
            <pc:docMk/>
            <pc:sldMk cId="1354812971" sldId="341"/>
            <ac:picMk id="1028" creationId="{BB2C7342-FA26-4707-83E2-FE25B524C0AE}"/>
          </ac:picMkLst>
        </pc:picChg>
      </pc:sldChg>
      <pc:sldChg chg="addSp delSp add del mod">
        <pc:chgData name="Thao Hoang" userId="0e23db62feec2a5d" providerId="LiveId" clId="{60C8D979-8A6E-464F-A494-8F8947F0E0B8}" dt="2020-11-10T01:37:51.601" v="8081" actId="47"/>
        <pc:sldMkLst>
          <pc:docMk/>
          <pc:sldMk cId="1323540891" sldId="342"/>
        </pc:sldMkLst>
        <pc:picChg chg="add del">
          <ac:chgData name="Thao Hoang" userId="0e23db62feec2a5d" providerId="LiveId" clId="{60C8D979-8A6E-464F-A494-8F8947F0E0B8}" dt="2020-11-10T01:15:11.366" v="7824" actId="22"/>
          <ac:picMkLst>
            <pc:docMk/>
            <pc:sldMk cId="1323540891" sldId="342"/>
            <ac:picMk id="5" creationId="{3487C0E8-88AA-4D62-8EDB-78D0C379F7C8}"/>
          </ac:picMkLst>
        </pc:picChg>
        <pc:picChg chg="add del">
          <ac:chgData name="Thao Hoang" userId="0e23db62feec2a5d" providerId="LiveId" clId="{60C8D979-8A6E-464F-A494-8F8947F0E0B8}" dt="2020-11-10T01:15:14.649" v="7826" actId="22"/>
          <ac:picMkLst>
            <pc:docMk/>
            <pc:sldMk cId="1323540891" sldId="342"/>
            <ac:picMk id="8" creationId="{1AFCDECA-7CD3-48D4-9C0D-74778BA72C96}"/>
          </ac:picMkLst>
        </pc:picChg>
      </pc:sldChg>
      <pc:sldChg chg="modSp add del mod">
        <pc:chgData name="Thao Hoang" userId="0e23db62feec2a5d" providerId="LiveId" clId="{60C8D979-8A6E-464F-A494-8F8947F0E0B8}" dt="2020-11-09T18:22:18.566" v="7418" actId="2696"/>
        <pc:sldMkLst>
          <pc:docMk/>
          <pc:sldMk cId="2515935221" sldId="342"/>
        </pc:sldMkLst>
        <pc:spChg chg="mod">
          <ac:chgData name="Thao Hoang" userId="0e23db62feec2a5d" providerId="LiveId" clId="{60C8D979-8A6E-464F-A494-8F8947F0E0B8}" dt="2020-11-09T17:03:23.477" v="4264" actId="20577"/>
          <ac:spMkLst>
            <pc:docMk/>
            <pc:sldMk cId="2515935221" sldId="342"/>
            <ac:spMk id="2" creationId="{00000000-0000-0000-0000-000000000000}"/>
          </ac:spMkLst>
        </pc:spChg>
        <pc:spChg chg="mod">
          <ac:chgData name="Thao Hoang" userId="0e23db62feec2a5d" providerId="LiveId" clId="{60C8D979-8A6E-464F-A494-8F8947F0E0B8}" dt="2020-11-08T17:01:07.295" v="1774" actId="13926"/>
          <ac:spMkLst>
            <pc:docMk/>
            <pc:sldMk cId="2515935221" sldId="342"/>
            <ac:spMk id="7" creationId="{00000000-0000-0000-0000-000000000000}"/>
          </ac:spMkLst>
        </pc:spChg>
      </pc:sldChg>
      <pc:sldChg chg="addSp modSp add mod">
        <pc:chgData name="Thao Hoang" userId="0e23db62feec2a5d" providerId="LiveId" clId="{60C8D979-8A6E-464F-A494-8F8947F0E0B8}" dt="2020-11-08T17:37:18.111" v="3417" actId="20577"/>
        <pc:sldMkLst>
          <pc:docMk/>
          <pc:sldMk cId="1764949600" sldId="343"/>
        </pc:sldMkLst>
        <pc:spChg chg="mod">
          <ac:chgData name="Thao Hoang" userId="0e23db62feec2a5d" providerId="LiveId" clId="{60C8D979-8A6E-464F-A494-8F8947F0E0B8}" dt="2020-11-08T17:27:37.339" v="2679" actId="20577"/>
          <ac:spMkLst>
            <pc:docMk/>
            <pc:sldMk cId="1764949600" sldId="343"/>
            <ac:spMk id="2" creationId="{00000000-0000-0000-0000-000000000000}"/>
          </ac:spMkLst>
        </pc:spChg>
        <pc:spChg chg="add mod">
          <ac:chgData name="Thao Hoang" userId="0e23db62feec2a5d" providerId="LiveId" clId="{60C8D979-8A6E-464F-A494-8F8947F0E0B8}" dt="2020-11-08T17:37:18.111" v="3417" actId="20577"/>
          <ac:spMkLst>
            <pc:docMk/>
            <pc:sldMk cId="1764949600" sldId="343"/>
            <ac:spMk id="3" creationId="{CFBA7562-AE65-4FC2-AD7A-FC9D7C86EA23}"/>
          </ac:spMkLst>
        </pc:spChg>
      </pc:sldChg>
      <pc:sldChg chg="addSp delSp modSp add mod modAnim">
        <pc:chgData name="Thao Hoang" userId="0e23db62feec2a5d" providerId="LiveId" clId="{60C8D979-8A6E-464F-A494-8F8947F0E0B8}" dt="2020-11-09T16:59:00.651" v="4101" actId="122"/>
        <pc:sldMkLst>
          <pc:docMk/>
          <pc:sldMk cId="2590300742" sldId="344"/>
        </pc:sldMkLst>
        <pc:spChg chg="mod">
          <ac:chgData name="Thao Hoang" userId="0e23db62feec2a5d" providerId="LiveId" clId="{60C8D979-8A6E-464F-A494-8F8947F0E0B8}" dt="2020-11-08T17:40:19.833" v="3456" actId="20577"/>
          <ac:spMkLst>
            <pc:docMk/>
            <pc:sldMk cId="2590300742" sldId="344"/>
            <ac:spMk id="2" creationId="{00000000-0000-0000-0000-000000000000}"/>
          </ac:spMkLst>
        </pc:spChg>
        <pc:spChg chg="mod topLvl">
          <ac:chgData name="Thao Hoang" userId="0e23db62feec2a5d" providerId="LiveId" clId="{60C8D979-8A6E-464F-A494-8F8947F0E0B8}" dt="2020-11-08T17:49:51.154" v="3799" actId="164"/>
          <ac:spMkLst>
            <pc:docMk/>
            <pc:sldMk cId="2590300742" sldId="344"/>
            <ac:spMk id="5" creationId="{E59AFD7C-856C-4761-AE7A-B383ACFBE84E}"/>
          </ac:spMkLst>
        </pc:spChg>
        <pc:spChg chg="mod topLvl">
          <ac:chgData name="Thao Hoang" userId="0e23db62feec2a5d" providerId="LiveId" clId="{60C8D979-8A6E-464F-A494-8F8947F0E0B8}" dt="2020-11-08T17:49:51.154" v="3799" actId="164"/>
          <ac:spMkLst>
            <pc:docMk/>
            <pc:sldMk cId="2590300742" sldId="344"/>
            <ac:spMk id="6" creationId="{A3BD63D5-1323-4570-A5AA-3A58D9E0E3F7}"/>
          </ac:spMkLst>
        </pc:spChg>
        <pc:spChg chg="mod topLvl">
          <ac:chgData name="Thao Hoang" userId="0e23db62feec2a5d" providerId="LiveId" clId="{60C8D979-8A6E-464F-A494-8F8947F0E0B8}" dt="2020-11-08T17:49:44.027" v="3798" actId="164"/>
          <ac:spMkLst>
            <pc:docMk/>
            <pc:sldMk cId="2590300742" sldId="344"/>
            <ac:spMk id="7" creationId="{7E8C9389-EF32-423D-B0C5-74A5C40E3F52}"/>
          </ac:spMkLst>
        </pc:spChg>
        <pc:spChg chg="mod topLvl">
          <ac:chgData name="Thao Hoang" userId="0e23db62feec2a5d" providerId="LiveId" clId="{60C8D979-8A6E-464F-A494-8F8947F0E0B8}" dt="2020-11-08T17:51:29.123" v="3814" actId="255"/>
          <ac:spMkLst>
            <pc:docMk/>
            <pc:sldMk cId="2590300742" sldId="344"/>
            <ac:spMk id="8" creationId="{10841CF9-2C4D-4369-88F9-22435B0C7E27}"/>
          </ac:spMkLst>
        </pc:spChg>
        <pc:spChg chg="mod topLvl">
          <ac:chgData name="Thao Hoang" userId="0e23db62feec2a5d" providerId="LiveId" clId="{60C8D979-8A6E-464F-A494-8F8947F0E0B8}" dt="2020-11-08T17:49:40.432" v="3797" actId="164"/>
          <ac:spMkLst>
            <pc:docMk/>
            <pc:sldMk cId="2590300742" sldId="344"/>
            <ac:spMk id="9" creationId="{E03F1B07-24EB-4DAF-9370-F20E8DF8212B}"/>
          </ac:spMkLst>
        </pc:spChg>
        <pc:spChg chg="mod topLvl">
          <ac:chgData name="Thao Hoang" userId="0e23db62feec2a5d" providerId="LiveId" clId="{60C8D979-8A6E-464F-A494-8F8947F0E0B8}" dt="2020-11-08T17:49:40.432" v="3797" actId="164"/>
          <ac:spMkLst>
            <pc:docMk/>
            <pc:sldMk cId="2590300742" sldId="344"/>
            <ac:spMk id="10" creationId="{8963B587-6BA3-4DF1-82E9-1A264776490A}"/>
          </ac:spMkLst>
        </pc:spChg>
        <pc:spChg chg="mod topLvl">
          <ac:chgData name="Thao Hoang" userId="0e23db62feec2a5d" providerId="LiveId" clId="{60C8D979-8A6E-464F-A494-8F8947F0E0B8}" dt="2020-11-08T17:49:36.640" v="3796" actId="164"/>
          <ac:spMkLst>
            <pc:docMk/>
            <pc:sldMk cId="2590300742" sldId="344"/>
            <ac:spMk id="11" creationId="{F748C08C-6F60-41A6-B611-A2D3C1FBC4F2}"/>
          </ac:spMkLst>
        </pc:spChg>
        <pc:spChg chg="mod topLvl">
          <ac:chgData name="Thao Hoang" userId="0e23db62feec2a5d" providerId="LiveId" clId="{60C8D979-8A6E-464F-A494-8F8947F0E0B8}" dt="2020-11-08T17:49:36.640" v="3796" actId="164"/>
          <ac:spMkLst>
            <pc:docMk/>
            <pc:sldMk cId="2590300742" sldId="344"/>
            <ac:spMk id="12" creationId="{A5CC4B68-BE62-4A0A-93B7-62D8E9B5F02A}"/>
          </ac:spMkLst>
        </pc:spChg>
        <pc:spChg chg="add del">
          <ac:chgData name="Thao Hoang" userId="0e23db62feec2a5d" providerId="LiveId" clId="{60C8D979-8A6E-464F-A494-8F8947F0E0B8}" dt="2020-11-08T17:52:03.183" v="3816" actId="478"/>
          <ac:spMkLst>
            <pc:docMk/>
            <pc:sldMk cId="2590300742" sldId="344"/>
            <ac:spMk id="17" creationId="{2BB677A5-BD88-4C57-A649-F4FA6A50E983}"/>
          </ac:spMkLst>
        </pc:spChg>
        <pc:spChg chg="add mod">
          <ac:chgData name="Thao Hoang" userId="0e23db62feec2a5d" providerId="LiveId" clId="{60C8D979-8A6E-464F-A494-8F8947F0E0B8}" dt="2020-11-08T17:53:36.509" v="3861" actId="164"/>
          <ac:spMkLst>
            <pc:docMk/>
            <pc:sldMk cId="2590300742" sldId="344"/>
            <ac:spMk id="18" creationId="{F2735706-19B5-4E43-81BC-88841C7D4262}"/>
          </ac:spMkLst>
        </pc:spChg>
        <pc:spChg chg="add mod">
          <ac:chgData name="Thao Hoang" userId="0e23db62feec2a5d" providerId="LiveId" clId="{60C8D979-8A6E-464F-A494-8F8947F0E0B8}" dt="2020-11-09T16:59:00.651" v="4101" actId="122"/>
          <ac:spMkLst>
            <pc:docMk/>
            <pc:sldMk cId="2590300742" sldId="344"/>
            <ac:spMk id="19" creationId="{9A4CF0F4-54FA-43F1-A55F-B6ACEFAA2DEB}"/>
          </ac:spMkLst>
        </pc:spChg>
        <pc:grpChg chg="del mod">
          <ac:chgData name="Thao Hoang" userId="0e23db62feec2a5d" providerId="LiveId" clId="{60C8D979-8A6E-464F-A494-8F8947F0E0B8}" dt="2020-11-08T17:49:33.145" v="3795" actId="165"/>
          <ac:grpSpMkLst>
            <pc:docMk/>
            <pc:sldMk cId="2590300742" sldId="344"/>
            <ac:grpSpMk id="4" creationId="{062AAD9D-3C6C-4413-B19A-C61D9DE8170F}"/>
          </ac:grpSpMkLst>
        </pc:grpChg>
        <pc:grpChg chg="add mod">
          <ac:chgData name="Thao Hoang" userId="0e23db62feec2a5d" providerId="LiveId" clId="{60C8D979-8A6E-464F-A494-8F8947F0E0B8}" dt="2020-11-08T17:49:36.640" v="3796" actId="164"/>
          <ac:grpSpMkLst>
            <pc:docMk/>
            <pc:sldMk cId="2590300742" sldId="344"/>
            <ac:grpSpMk id="13" creationId="{2F7804D5-58C3-4273-A975-8855BF538E58}"/>
          </ac:grpSpMkLst>
        </pc:grpChg>
        <pc:grpChg chg="add mod">
          <ac:chgData name="Thao Hoang" userId="0e23db62feec2a5d" providerId="LiveId" clId="{60C8D979-8A6E-464F-A494-8F8947F0E0B8}" dt="2020-11-08T17:49:40.432" v="3797" actId="164"/>
          <ac:grpSpMkLst>
            <pc:docMk/>
            <pc:sldMk cId="2590300742" sldId="344"/>
            <ac:grpSpMk id="14" creationId="{24C116DE-5380-486C-A114-DB58E6D56F48}"/>
          </ac:grpSpMkLst>
        </pc:grpChg>
        <pc:grpChg chg="add mod">
          <ac:chgData name="Thao Hoang" userId="0e23db62feec2a5d" providerId="LiveId" clId="{60C8D979-8A6E-464F-A494-8F8947F0E0B8}" dt="2020-11-08T17:49:44.027" v="3798" actId="164"/>
          <ac:grpSpMkLst>
            <pc:docMk/>
            <pc:sldMk cId="2590300742" sldId="344"/>
            <ac:grpSpMk id="15" creationId="{DF262AFD-5E56-4F51-B290-D4F6DE01C79C}"/>
          </ac:grpSpMkLst>
        </pc:grpChg>
        <pc:grpChg chg="add mod">
          <ac:chgData name="Thao Hoang" userId="0e23db62feec2a5d" providerId="LiveId" clId="{60C8D979-8A6E-464F-A494-8F8947F0E0B8}" dt="2020-11-08T17:49:51.154" v="3799" actId="164"/>
          <ac:grpSpMkLst>
            <pc:docMk/>
            <pc:sldMk cId="2590300742" sldId="344"/>
            <ac:grpSpMk id="16" creationId="{27CE9F6E-BBB9-44B5-902C-2E8C862EC9D4}"/>
          </ac:grpSpMkLst>
        </pc:grpChg>
        <pc:grpChg chg="add mod">
          <ac:chgData name="Thao Hoang" userId="0e23db62feec2a5d" providerId="LiveId" clId="{60C8D979-8A6E-464F-A494-8F8947F0E0B8}" dt="2020-11-08T17:53:36.509" v="3861" actId="164"/>
          <ac:grpSpMkLst>
            <pc:docMk/>
            <pc:sldMk cId="2590300742" sldId="344"/>
            <ac:grpSpMk id="20" creationId="{02B49FAF-3E9E-468C-8AEA-D44C44280989}"/>
          </ac:grpSpMkLst>
        </pc:grpChg>
        <pc:graphicFrameChg chg="add del mod modGraphic">
          <ac:chgData name="Thao Hoang" userId="0e23db62feec2a5d" providerId="LiveId" clId="{60C8D979-8A6E-464F-A494-8F8947F0E0B8}" dt="2020-11-08T17:49:27.909" v="3794" actId="18245"/>
          <ac:graphicFrameMkLst>
            <pc:docMk/>
            <pc:sldMk cId="2590300742" sldId="344"/>
            <ac:graphicFrameMk id="3" creationId="{87D00488-3872-477A-BA83-9D34C241A617}"/>
          </ac:graphicFrameMkLst>
        </pc:graphicFrameChg>
      </pc:sldChg>
      <pc:sldChg chg="addSp delSp modSp add mod modNotesTx">
        <pc:chgData name="Thao Hoang" userId="0e23db62feec2a5d" providerId="LiveId" clId="{60C8D979-8A6E-464F-A494-8F8947F0E0B8}" dt="2020-11-10T01:37:26.524" v="8080" actId="20577"/>
        <pc:sldMkLst>
          <pc:docMk/>
          <pc:sldMk cId="152664114" sldId="345"/>
        </pc:sldMkLst>
        <pc:spChg chg="mod">
          <ac:chgData name="Thao Hoang" userId="0e23db62feec2a5d" providerId="LiveId" clId="{60C8D979-8A6E-464F-A494-8F8947F0E0B8}" dt="2020-11-09T18:18:20.985" v="7373" actId="20577"/>
          <ac:spMkLst>
            <pc:docMk/>
            <pc:sldMk cId="152664114" sldId="345"/>
            <ac:spMk id="2" creationId="{00000000-0000-0000-0000-000000000000}"/>
          </ac:spMkLst>
        </pc:spChg>
        <pc:spChg chg="add del mod">
          <ac:chgData name="Thao Hoang" userId="0e23db62feec2a5d" providerId="LiveId" clId="{60C8D979-8A6E-464F-A494-8F8947F0E0B8}" dt="2020-11-09T17:49:15.589" v="6028" actId="21"/>
          <ac:spMkLst>
            <pc:docMk/>
            <pc:sldMk cId="152664114" sldId="345"/>
            <ac:spMk id="5" creationId="{78129B46-30D7-4487-BD39-9A84097915C7}"/>
          </ac:spMkLst>
        </pc:spChg>
        <pc:spChg chg="del">
          <ac:chgData name="Thao Hoang" userId="0e23db62feec2a5d" providerId="LiveId" clId="{60C8D979-8A6E-464F-A494-8F8947F0E0B8}" dt="2020-11-09T17:04:42.177" v="4361" actId="478"/>
          <ac:spMkLst>
            <pc:docMk/>
            <pc:sldMk cId="152664114" sldId="345"/>
            <ac:spMk id="7" creationId="{00000000-0000-0000-0000-000000000000}"/>
          </ac:spMkLst>
        </pc:spChg>
        <pc:spChg chg="add del mod">
          <ac:chgData name="Thao Hoang" userId="0e23db62feec2a5d" providerId="LiveId" clId="{60C8D979-8A6E-464F-A494-8F8947F0E0B8}" dt="2020-11-09T17:46:41.739" v="6003" actId="478"/>
          <ac:spMkLst>
            <pc:docMk/>
            <pc:sldMk cId="152664114" sldId="345"/>
            <ac:spMk id="9" creationId="{4D77FF4D-6D33-41BB-958B-9BB2BA23D536}"/>
          </ac:spMkLst>
        </pc:spChg>
        <pc:spChg chg="add del mod">
          <ac:chgData name="Thao Hoang" userId="0e23db62feec2a5d" providerId="LiveId" clId="{60C8D979-8A6E-464F-A494-8F8947F0E0B8}" dt="2020-11-09T17:50:53.085" v="6044" actId="478"/>
          <ac:spMkLst>
            <pc:docMk/>
            <pc:sldMk cId="152664114" sldId="345"/>
            <ac:spMk id="12" creationId="{20E95E55-BDE2-4203-94F4-393B3962511D}"/>
          </ac:spMkLst>
        </pc:spChg>
        <pc:spChg chg="add mod">
          <ac:chgData name="Thao Hoang" userId="0e23db62feec2a5d" providerId="LiveId" clId="{60C8D979-8A6E-464F-A494-8F8947F0E0B8}" dt="2020-11-09T17:54:09.535" v="6221" actId="20577"/>
          <ac:spMkLst>
            <pc:docMk/>
            <pc:sldMk cId="152664114" sldId="345"/>
            <ac:spMk id="13" creationId="{A90C6DF4-1550-4D06-8D78-375B8C8B8B0A}"/>
          </ac:spMkLst>
        </pc:spChg>
        <pc:spChg chg="add del mod">
          <ac:chgData name="Thao Hoang" userId="0e23db62feec2a5d" providerId="LiveId" clId="{60C8D979-8A6E-464F-A494-8F8947F0E0B8}" dt="2020-11-09T17:17:08.769" v="4841" actId="478"/>
          <ac:spMkLst>
            <pc:docMk/>
            <pc:sldMk cId="152664114" sldId="345"/>
            <ac:spMk id="15" creationId="{7A09F415-DA67-488C-8908-96B0BFC4B4D6}"/>
          </ac:spMkLst>
        </pc:spChg>
        <pc:spChg chg="add del mod">
          <ac:chgData name="Thao Hoang" userId="0e23db62feec2a5d" providerId="LiveId" clId="{60C8D979-8A6E-464F-A494-8F8947F0E0B8}" dt="2020-11-09T17:21:20.105" v="4923" actId="478"/>
          <ac:spMkLst>
            <pc:docMk/>
            <pc:sldMk cId="152664114" sldId="345"/>
            <ac:spMk id="16" creationId="{ECAEB485-B3A0-4987-97CE-1CE5F1B95616}"/>
          </ac:spMkLst>
        </pc:spChg>
        <pc:spChg chg="add del mod">
          <ac:chgData name="Thao Hoang" userId="0e23db62feec2a5d" providerId="LiveId" clId="{60C8D979-8A6E-464F-A494-8F8947F0E0B8}" dt="2020-11-09T17:29:52.249" v="5288" actId="478"/>
          <ac:spMkLst>
            <pc:docMk/>
            <pc:sldMk cId="152664114" sldId="345"/>
            <ac:spMk id="18" creationId="{ACDF5917-5DBF-450B-94E2-8D782C000DEA}"/>
          </ac:spMkLst>
        </pc:spChg>
        <pc:spChg chg="add del mod">
          <ac:chgData name="Thao Hoang" userId="0e23db62feec2a5d" providerId="LiveId" clId="{60C8D979-8A6E-464F-A494-8F8947F0E0B8}" dt="2020-11-09T17:48:29.821" v="6025" actId="478"/>
          <ac:spMkLst>
            <pc:docMk/>
            <pc:sldMk cId="152664114" sldId="345"/>
            <ac:spMk id="19" creationId="{13717C3E-D741-4522-B5EB-E9F569DC8BB4}"/>
          </ac:spMkLst>
        </pc:spChg>
        <pc:spChg chg="add del mod">
          <ac:chgData name="Thao Hoang" userId="0e23db62feec2a5d" providerId="LiveId" clId="{60C8D979-8A6E-464F-A494-8F8947F0E0B8}" dt="2020-11-09T17:48:32.390" v="6026" actId="478"/>
          <ac:spMkLst>
            <pc:docMk/>
            <pc:sldMk cId="152664114" sldId="345"/>
            <ac:spMk id="21" creationId="{6DD14A1E-40E1-4CD8-9DF5-F32162130B83}"/>
          </ac:spMkLst>
        </pc:spChg>
        <pc:spChg chg="add mod">
          <ac:chgData name="Thao Hoang" userId="0e23db62feec2a5d" providerId="LiveId" clId="{60C8D979-8A6E-464F-A494-8F8947F0E0B8}" dt="2020-11-10T01:37:26.524" v="8080" actId="20577"/>
          <ac:spMkLst>
            <pc:docMk/>
            <pc:sldMk cId="152664114" sldId="345"/>
            <ac:spMk id="23" creationId="{5D88B100-54E2-4D9C-85ED-D6FA7BE9904B}"/>
          </ac:spMkLst>
        </pc:spChg>
        <pc:spChg chg="add del mod">
          <ac:chgData name="Thao Hoang" userId="0e23db62feec2a5d" providerId="LiveId" clId="{60C8D979-8A6E-464F-A494-8F8947F0E0B8}" dt="2020-11-09T17:49:27.269" v="6032" actId="478"/>
          <ac:spMkLst>
            <pc:docMk/>
            <pc:sldMk cId="152664114" sldId="345"/>
            <ac:spMk id="25" creationId="{82C1F1BB-A597-47E4-9A4E-1E001386161A}"/>
          </ac:spMkLst>
        </pc:spChg>
        <pc:picChg chg="del">
          <ac:chgData name="Thao Hoang" userId="0e23db62feec2a5d" providerId="LiveId" clId="{60C8D979-8A6E-464F-A494-8F8947F0E0B8}" dt="2020-11-09T17:03:44.520" v="4286" actId="478"/>
          <ac:picMkLst>
            <pc:docMk/>
            <pc:sldMk cId="152664114" sldId="345"/>
            <ac:picMk id="3" creationId="{89E91A66-9CE6-485E-91A9-09675E3B950A}"/>
          </ac:picMkLst>
        </pc:picChg>
        <pc:picChg chg="add del mod">
          <ac:chgData name="Thao Hoang" userId="0e23db62feec2a5d" providerId="LiveId" clId="{60C8D979-8A6E-464F-A494-8F8947F0E0B8}" dt="2020-11-09T17:49:15.589" v="6028" actId="21"/>
          <ac:picMkLst>
            <pc:docMk/>
            <pc:sldMk cId="152664114" sldId="345"/>
            <ac:picMk id="8" creationId="{F7AFC638-C172-4A37-8AEF-DB4E022825BB}"/>
          </ac:picMkLst>
        </pc:picChg>
        <pc:picChg chg="add mod">
          <ac:chgData name="Thao Hoang" userId="0e23db62feec2a5d" providerId="LiveId" clId="{60C8D979-8A6E-464F-A494-8F8947F0E0B8}" dt="2020-11-09T17:50:34.030" v="6041" actId="14100"/>
          <ac:picMkLst>
            <pc:docMk/>
            <pc:sldMk cId="152664114" sldId="345"/>
            <ac:picMk id="11" creationId="{F17F2C3B-335A-43E9-A7FF-47924F1B211C}"/>
          </ac:picMkLst>
        </pc:picChg>
        <pc:picChg chg="add del mod">
          <ac:chgData name="Thao Hoang" userId="0e23db62feec2a5d" providerId="LiveId" clId="{60C8D979-8A6E-464F-A494-8F8947F0E0B8}" dt="2020-11-09T17:21:21.089" v="4924" actId="478"/>
          <ac:picMkLst>
            <pc:docMk/>
            <pc:sldMk cId="152664114" sldId="345"/>
            <ac:picMk id="1026" creationId="{E2134CF8-9802-4E88-8D11-A4C2BC7BE3CF}"/>
          </ac:picMkLst>
        </pc:picChg>
      </pc:sldChg>
      <pc:sldChg chg="add del">
        <pc:chgData name="Thao Hoang" userId="0e23db62feec2a5d" providerId="LiveId" clId="{60C8D979-8A6E-464F-A494-8F8947F0E0B8}" dt="2020-11-09T17:04:11.205" v="4288"/>
        <pc:sldMkLst>
          <pc:docMk/>
          <pc:sldMk cId="2265308406" sldId="346"/>
        </pc:sldMkLst>
      </pc:sldChg>
      <pc:sldChg chg="addSp delSp modSp add mod modNotesTx">
        <pc:chgData name="Thao Hoang" userId="0e23db62feec2a5d" providerId="LiveId" clId="{60C8D979-8A6E-464F-A494-8F8947F0E0B8}" dt="2020-11-09T18:18:38.257" v="7399" actId="20577"/>
        <pc:sldMkLst>
          <pc:docMk/>
          <pc:sldMk cId="4230117387" sldId="346"/>
        </pc:sldMkLst>
        <pc:spChg chg="mod">
          <ac:chgData name="Thao Hoang" userId="0e23db62feec2a5d" providerId="LiveId" clId="{60C8D979-8A6E-464F-A494-8F8947F0E0B8}" dt="2020-11-09T18:18:38.257" v="7399" actId="20577"/>
          <ac:spMkLst>
            <pc:docMk/>
            <pc:sldMk cId="4230117387" sldId="346"/>
            <ac:spMk id="2" creationId="{00000000-0000-0000-0000-000000000000}"/>
          </ac:spMkLst>
        </pc:spChg>
        <pc:spChg chg="add del mod">
          <ac:chgData name="Thao Hoang" userId="0e23db62feec2a5d" providerId="LiveId" clId="{60C8D979-8A6E-464F-A494-8F8947F0E0B8}" dt="2020-11-09T18:02:31.535" v="6418" actId="478"/>
          <ac:spMkLst>
            <pc:docMk/>
            <pc:sldMk cId="4230117387" sldId="346"/>
            <ac:spMk id="3" creationId="{EAAEA0BC-67BC-484A-BC41-F7653AFA23EC}"/>
          </ac:spMkLst>
        </pc:spChg>
        <pc:spChg chg="mod">
          <ac:chgData name="Thao Hoang" userId="0e23db62feec2a5d" providerId="LiveId" clId="{60C8D979-8A6E-464F-A494-8F8947F0E0B8}" dt="2020-11-09T18:07:14.538" v="6552" actId="20577"/>
          <ac:spMkLst>
            <pc:docMk/>
            <pc:sldMk cId="4230117387" sldId="346"/>
            <ac:spMk id="5" creationId="{78129B46-30D7-4487-BD39-9A84097915C7}"/>
          </ac:spMkLst>
        </pc:spChg>
        <pc:spChg chg="del">
          <ac:chgData name="Thao Hoang" userId="0e23db62feec2a5d" providerId="LiveId" clId="{60C8D979-8A6E-464F-A494-8F8947F0E0B8}" dt="2020-11-09T17:46:33.302" v="6001" actId="478"/>
          <ac:spMkLst>
            <pc:docMk/>
            <pc:sldMk cId="4230117387" sldId="346"/>
            <ac:spMk id="9" creationId="{4D77FF4D-6D33-41BB-958B-9BB2BA23D536}"/>
          </ac:spMkLst>
        </pc:spChg>
        <pc:spChg chg="del">
          <ac:chgData name="Thao Hoang" userId="0e23db62feec2a5d" providerId="LiveId" clId="{60C8D979-8A6E-464F-A494-8F8947F0E0B8}" dt="2020-11-09T17:22:27.588" v="4967" actId="478"/>
          <ac:spMkLst>
            <pc:docMk/>
            <pc:sldMk cId="4230117387" sldId="346"/>
            <ac:spMk id="13" creationId="{A90C6DF4-1550-4D06-8D78-375B8C8B8B0A}"/>
          </ac:spMkLst>
        </pc:spChg>
        <pc:picChg chg="del">
          <ac:chgData name="Thao Hoang" userId="0e23db62feec2a5d" providerId="LiveId" clId="{60C8D979-8A6E-464F-A494-8F8947F0E0B8}" dt="2020-11-09T17:21:45.998" v="4958" actId="478"/>
          <ac:picMkLst>
            <pc:docMk/>
            <pc:sldMk cId="4230117387" sldId="346"/>
            <ac:picMk id="8" creationId="{F7AFC638-C172-4A37-8AEF-DB4E022825BB}"/>
          </ac:picMkLst>
        </pc:picChg>
        <pc:picChg chg="del">
          <ac:chgData name="Thao Hoang" userId="0e23db62feec2a5d" providerId="LiveId" clId="{60C8D979-8A6E-464F-A494-8F8947F0E0B8}" dt="2020-11-09T17:21:46.696" v="4959" actId="478"/>
          <ac:picMkLst>
            <pc:docMk/>
            <pc:sldMk cId="4230117387" sldId="346"/>
            <ac:picMk id="11" creationId="{F17F2C3B-335A-43E9-A7FF-47924F1B211C}"/>
          </ac:picMkLst>
        </pc:picChg>
        <pc:picChg chg="add mod">
          <ac:chgData name="Thao Hoang" userId="0e23db62feec2a5d" providerId="LiveId" clId="{60C8D979-8A6E-464F-A494-8F8947F0E0B8}" dt="2020-11-09T18:04:57.805" v="6532" actId="14100"/>
          <ac:picMkLst>
            <pc:docMk/>
            <pc:sldMk cId="4230117387" sldId="346"/>
            <ac:picMk id="3074" creationId="{09B306EA-0352-40E1-9826-BB25AB6D3743}"/>
          </ac:picMkLst>
        </pc:picChg>
      </pc:sldChg>
      <pc:sldChg chg="add del">
        <pc:chgData name="Thao Hoang" userId="0e23db62feec2a5d" providerId="LiveId" clId="{60C8D979-8A6E-464F-A494-8F8947F0E0B8}" dt="2020-11-09T17:21:48.862" v="4961"/>
        <pc:sldMkLst>
          <pc:docMk/>
          <pc:sldMk cId="87687336" sldId="347"/>
        </pc:sldMkLst>
      </pc:sldChg>
      <pc:sldChg chg="addSp delSp modSp add mod modNotesTx">
        <pc:chgData name="Thao Hoang" userId="0e23db62feec2a5d" providerId="LiveId" clId="{60C8D979-8A6E-464F-A494-8F8947F0E0B8}" dt="2020-11-09T18:21:55.199" v="7417" actId="20577"/>
        <pc:sldMkLst>
          <pc:docMk/>
          <pc:sldMk cId="2077969398" sldId="347"/>
        </pc:sldMkLst>
        <pc:spChg chg="mod">
          <ac:chgData name="Thao Hoang" userId="0e23db62feec2a5d" providerId="LiveId" clId="{60C8D979-8A6E-464F-A494-8F8947F0E0B8}" dt="2020-11-09T18:18:49.938" v="7411" actId="20577"/>
          <ac:spMkLst>
            <pc:docMk/>
            <pc:sldMk cId="2077969398" sldId="347"/>
            <ac:spMk id="2" creationId="{00000000-0000-0000-0000-000000000000}"/>
          </ac:spMkLst>
        </pc:spChg>
        <pc:spChg chg="add del mod">
          <ac:chgData name="Thao Hoang" userId="0e23db62feec2a5d" providerId="LiveId" clId="{60C8D979-8A6E-464F-A494-8F8947F0E0B8}" dt="2020-11-09T17:49:22.104" v="6031" actId="478"/>
          <ac:spMkLst>
            <pc:docMk/>
            <pc:sldMk cId="2077969398" sldId="347"/>
            <ac:spMk id="4" creationId="{2A21A6BB-D0F0-44A7-8650-D62858B304F2}"/>
          </ac:spMkLst>
        </pc:spChg>
        <pc:spChg chg="del">
          <ac:chgData name="Thao Hoang" userId="0e23db62feec2a5d" providerId="LiveId" clId="{60C8D979-8A6E-464F-A494-8F8947F0E0B8}" dt="2020-11-09T17:34:20.022" v="5547" actId="478"/>
          <ac:spMkLst>
            <pc:docMk/>
            <pc:sldMk cId="2077969398" sldId="347"/>
            <ac:spMk id="5" creationId="{78129B46-30D7-4487-BD39-9A84097915C7}"/>
          </ac:spMkLst>
        </pc:spChg>
        <pc:spChg chg="add mod">
          <ac:chgData name="Thao Hoang" userId="0e23db62feec2a5d" providerId="LiveId" clId="{60C8D979-8A6E-464F-A494-8F8947F0E0B8}" dt="2020-11-09T18:15:22.908" v="7339" actId="20577"/>
          <ac:spMkLst>
            <pc:docMk/>
            <pc:sldMk cId="2077969398" sldId="347"/>
            <ac:spMk id="6" creationId="{8B80406C-0C7D-4B77-9EAE-6C498A464E5B}"/>
          </ac:spMkLst>
        </pc:spChg>
        <pc:spChg chg="del">
          <ac:chgData name="Thao Hoang" userId="0e23db62feec2a5d" providerId="LiveId" clId="{60C8D979-8A6E-464F-A494-8F8947F0E0B8}" dt="2020-11-09T18:14:24.637" v="7314" actId="478"/>
          <ac:spMkLst>
            <pc:docMk/>
            <pc:sldMk cId="2077969398" sldId="347"/>
            <ac:spMk id="9" creationId="{4D77FF4D-6D33-41BB-958B-9BB2BA23D536}"/>
          </ac:spMkLst>
        </pc:spChg>
        <pc:spChg chg="add mod">
          <ac:chgData name="Thao Hoang" userId="0e23db62feec2a5d" providerId="LiveId" clId="{60C8D979-8A6E-464F-A494-8F8947F0E0B8}" dt="2020-11-09T18:21:55.199" v="7417" actId="20577"/>
          <ac:spMkLst>
            <pc:docMk/>
            <pc:sldMk cId="2077969398" sldId="347"/>
            <ac:spMk id="10" creationId="{6910E698-FC3B-4FEC-912A-ED1563FCF113}"/>
          </ac:spMkLst>
        </pc:spChg>
        <pc:picChg chg="add mod">
          <ac:chgData name="Thao Hoang" userId="0e23db62feec2a5d" providerId="LiveId" clId="{60C8D979-8A6E-464F-A494-8F8947F0E0B8}" dt="2020-11-09T18:14:38.465" v="7326" actId="1035"/>
          <ac:picMkLst>
            <pc:docMk/>
            <pc:sldMk cId="2077969398" sldId="347"/>
            <ac:picMk id="11" creationId="{D8E864F6-F2E1-446A-ADA4-4DD1526101EB}"/>
          </ac:picMkLst>
        </pc:picChg>
        <pc:picChg chg="del">
          <ac:chgData name="Thao Hoang" userId="0e23db62feec2a5d" providerId="LiveId" clId="{60C8D979-8A6E-464F-A494-8F8947F0E0B8}" dt="2020-11-09T17:49:19.581" v="6029" actId="478"/>
          <ac:picMkLst>
            <pc:docMk/>
            <pc:sldMk cId="2077969398" sldId="347"/>
            <ac:picMk id="3074" creationId="{09B306EA-0352-40E1-9826-BB25AB6D3743}"/>
          </ac:picMkLst>
        </pc:picChg>
      </pc:sldChg>
      <pc:sldChg chg="delSp modSp add del mod">
        <pc:chgData name="Thao Hoang" userId="0e23db62feec2a5d" providerId="LiveId" clId="{60C8D979-8A6E-464F-A494-8F8947F0E0B8}" dt="2020-11-10T01:36:12.828" v="8074" actId="2696"/>
        <pc:sldMkLst>
          <pc:docMk/>
          <pc:sldMk cId="1108826147" sldId="348"/>
        </pc:sldMkLst>
        <pc:spChg chg="mod">
          <ac:chgData name="Thao Hoang" userId="0e23db62feec2a5d" providerId="LiveId" clId="{60C8D979-8A6E-464F-A494-8F8947F0E0B8}" dt="2020-11-10T01:15:20.197" v="7831" actId="20577"/>
          <ac:spMkLst>
            <pc:docMk/>
            <pc:sldMk cId="1108826147" sldId="348"/>
            <ac:spMk id="15" creationId="{F1E73E71-38F6-4A8F-ACD8-3B889EBC13CC}"/>
          </ac:spMkLst>
        </pc:spChg>
        <pc:picChg chg="del">
          <ac:chgData name="Thao Hoang" userId="0e23db62feec2a5d" providerId="LiveId" clId="{60C8D979-8A6E-464F-A494-8F8947F0E0B8}" dt="2020-11-10T01:15:26.831" v="7832" actId="478"/>
          <ac:picMkLst>
            <pc:docMk/>
            <pc:sldMk cId="1108826147" sldId="348"/>
            <ac:picMk id="11" creationId="{7FAA0539-5B6B-4C9F-8EDD-5E9DD50417AF}"/>
          </ac:picMkLst>
        </pc:picChg>
      </pc:sldChg>
      <pc:sldChg chg="modSp add mod">
        <pc:chgData name="Thao Hoang" userId="0e23db62feec2a5d" providerId="LiveId" clId="{60C8D979-8A6E-464F-A494-8F8947F0E0B8}" dt="2020-11-10T01:39:07.236" v="8160" actId="6549"/>
        <pc:sldMkLst>
          <pc:docMk/>
          <pc:sldMk cId="4263459357" sldId="348"/>
        </pc:sldMkLst>
        <pc:spChg chg="mod">
          <ac:chgData name="Thao Hoang" userId="0e23db62feec2a5d" providerId="LiveId" clId="{60C8D979-8A6E-464F-A494-8F8947F0E0B8}" dt="2020-11-10T01:39:07.236" v="8160" actId="6549"/>
          <ac:spMkLst>
            <pc:docMk/>
            <pc:sldMk cId="4263459357" sldId="348"/>
            <ac:spMk id="15" creationId="{F1E73E71-38F6-4A8F-ACD8-3B889EBC13CC}"/>
          </ac:spMkLst>
        </pc:spChg>
      </pc:sldChg>
      <pc:sldChg chg="addSp delSp modSp add mod">
        <pc:chgData name="Thao Hoang" userId="0e23db62feec2a5d" providerId="LiveId" clId="{60C8D979-8A6E-464F-A494-8F8947F0E0B8}" dt="2020-11-10T01:34:06.935" v="8070" actId="20577"/>
        <pc:sldMkLst>
          <pc:docMk/>
          <pc:sldMk cId="2738556209" sldId="349"/>
        </pc:sldMkLst>
        <pc:spChg chg="add mod">
          <ac:chgData name="Thao Hoang" userId="0e23db62feec2a5d" providerId="LiveId" clId="{60C8D979-8A6E-464F-A494-8F8947F0E0B8}" dt="2020-11-10T01:33:37.476" v="8064" actId="1076"/>
          <ac:spMkLst>
            <pc:docMk/>
            <pc:sldMk cId="2738556209" sldId="349"/>
            <ac:spMk id="2" creationId="{16932396-1B3A-45F5-910C-CD1B105E541F}"/>
          </ac:spMkLst>
        </pc:spChg>
        <pc:spChg chg="mod">
          <ac:chgData name="Thao Hoang" userId="0e23db62feec2a5d" providerId="LiveId" clId="{60C8D979-8A6E-464F-A494-8F8947F0E0B8}" dt="2020-11-10T01:34:06.935" v="8070" actId="20577"/>
          <ac:spMkLst>
            <pc:docMk/>
            <pc:sldMk cId="2738556209" sldId="349"/>
            <ac:spMk id="13" creationId="{00000000-0000-0000-0000-000000000000}"/>
          </ac:spMkLst>
        </pc:spChg>
        <pc:spChg chg="del mod">
          <ac:chgData name="Thao Hoang" userId="0e23db62feec2a5d" providerId="LiveId" clId="{60C8D979-8A6E-464F-A494-8F8947F0E0B8}" dt="2020-11-10T01:29:39.642" v="7843" actId="478"/>
          <ac:spMkLst>
            <pc:docMk/>
            <pc:sldMk cId="2738556209" sldId="349"/>
            <ac:spMk id="15" creationId="{F1E73E71-38F6-4A8F-ACD8-3B889EBC13CC}"/>
          </ac:spMkLst>
        </pc:spChg>
        <pc:picChg chg="del">
          <ac:chgData name="Thao Hoang" userId="0e23db62feec2a5d" providerId="LiveId" clId="{60C8D979-8A6E-464F-A494-8F8947F0E0B8}" dt="2020-11-10T01:27:54.264" v="7834" actId="478"/>
          <ac:picMkLst>
            <pc:docMk/>
            <pc:sldMk cId="2738556209" sldId="349"/>
            <ac:picMk id="11" creationId="{7FAA0539-5B6B-4C9F-8EDD-5E9DD50417AF}"/>
          </ac:picMkLst>
        </pc:picChg>
        <pc:picChg chg="add del mod">
          <ac:chgData name="Thao Hoang" userId="0e23db62feec2a5d" providerId="LiveId" clId="{60C8D979-8A6E-464F-A494-8F8947F0E0B8}" dt="2020-11-10T01:31:04.477" v="7888" actId="478"/>
          <ac:picMkLst>
            <pc:docMk/>
            <pc:sldMk cId="2738556209" sldId="349"/>
            <ac:picMk id="1026" creationId="{7D0871BA-F249-465F-9D64-19495D06F4BC}"/>
          </ac:picMkLst>
        </pc:picChg>
        <pc:picChg chg="add mod">
          <ac:chgData name="Thao Hoang" userId="0e23db62feec2a5d" providerId="LiveId" clId="{60C8D979-8A6E-464F-A494-8F8947F0E0B8}" dt="2020-11-10T01:31:30.256" v="7894" actId="1076"/>
          <ac:picMkLst>
            <pc:docMk/>
            <pc:sldMk cId="2738556209" sldId="349"/>
            <ac:picMk id="1028" creationId="{53AC5B20-DB09-4DBF-ABBE-6D0BC1346F50}"/>
          </ac:picMkLst>
        </pc:picChg>
      </pc:sldChg>
    </pc:docChg>
  </pc:docChgLst>
  <pc:docChgLst>
    <pc:chgData name="Thao Hoang" userId="0e23db62feec2a5d" providerId="LiveId" clId="{936E1770-A19F-4809-B570-EE7451CB7B38}"/>
    <pc:docChg chg="undo custSel addSld delSld modSld">
      <pc:chgData name="Thao Hoang" userId="0e23db62feec2a5d" providerId="LiveId" clId="{936E1770-A19F-4809-B570-EE7451CB7B38}" dt="2020-11-11T20:33:59.329" v="3678"/>
      <pc:docMkLst>
        <pc:docMk/>
      </pc:docMkLst>
      <pc:sldChg chg="modSp mod">
        <pc:chgData name="Thao Hoang" userId="0e23db62feec2a5d" providerId="LiveId" clId="{936E1770-A19F-4809-B570-EE7451CB7B38}" dt="2020-11-11T02:25:10.888" v="895" actId="404"/>
        <pc:sldMkLst>
          <pc:docMk/>
          <pc:sldMk cId="2320115561" sldId="318"/>
        </pc:sldMkLst>
        <pc:spChg chg="mod">
          <ac:chgData name="Thao Hoang" userId="0e23db62feec2a5d" providerId="LiveId" clId="{936E1770-A19F-4809-B570-EE7451CB7B38}" dt="2020-11-11T02:25:10.888" v="895" actId="404"/>
          <ac:spMkLst>
            <pc:docMk/>
            <pc:sldMk cId="2320115561" sldId="318"/>
            <ac:spMk id="2" creationId="{00000000-0000-0000-0000-000000000000}"/>
          </ac:spMkLst>
        </pc:spChg>
      </pc:sldChg>
      <pc:sldChg chg="addSp delSp modSp mod">
        <pc:chgData name="Thao Hoang" userId="0e23db62feec2a5d" providerId="LiveId" clId="{936E1770-A19F-4809-B570-EE7451CB7B38}" dt="2020-11-11T02:31:01.573" v="926" actId="20577"/>
        <pc:sldMkLst>
          <pc:docMk/>
          <pc:sldMk cId="2717604774" sldId="329"/>
        </pc:sldMkLst>
        <pc:spChg chg="mod">
          <ac:chgData name="Thao Hoang" userId="0e23db62feec2a5d" providerId="LiveId" clId="{936E1770-A19F-4809-B570-EE7451CB7B38}" dt="2020-11-11T02:31:01.573" v="926" actId="20577"/>
          <ac:spMkLst>
            <pc:docMk/>
            <pc:sldMk cId="2717604774" sldId="329"/>
            <ac:spMk id="14" creationId="{00000000-0000-0000-0000-000000000000}"/>
          </ac:spMkLst>
        </pc:spChg>
        <pc:graphicFrameChg chg="add del mod modGraphic">
          <ac:chgData name="Thao Hoang" userId="0e23db62feec2a5d" providerId="LiveId" clId="{936E1770-A19F-4809-B570-EE7451CB7B38}" dt="2020-11-11T02:30:40.048" v="899" actId="27309"/>
          <ac:graphicFrameMkLst>
            <pc:docMk/>
            <pc:sldMk cId="2717604774" sldId="329"/>
            <ac:graphicFrameMk id="3" creationId="{8F7B718A-833F-45EC-A0FD-0B878129EB4F}"/>
          </ac:graphicFrameMkLst>
        </pc:graphicFrameChg>
      </pc:sldChg>
      <pc:sldChg chg="addSp delSp modSp mod">
        <pc:chgData name="Thao Hoang" userId="0e23db62feec2a5d" providerId="LiveId" clId="{936E1770-A19F-4809-B570-EE7451CB7B38}" dt="2020-11-11T20:29:29.802" v="3651" actId="1038"/>
        <pc:sldMkLst>
          <pc:docMk/>
          <pc:sldMk cId="2193902762" sldId="330"/>
        </pc:sldMkLst>
        <pc:spChg chg="add del mod">
          <ac:chgData name="Thao Hoang" userId="0e23db62feec2a5d" providerId="LiveId" clId="{936E1770-A19F-4809-B570-EE7451CB7B38}" dt="2020-11-10T21:36:55.575" v="814" actId="478"/>
          <ac:spMkLst>
            <pc:docMk/>
            <pc:sldMk cId="2193902762" sldId="330"/>
            <ac:spMk id="2" creationId="{0D60AC05-CDD7-4802-BCA5-A8FBC6475EE9}"/>
          </ac:spMkLst>
        </pc:spChg>
        <pc:spChg chg="add mod">
          <ac:chgData name="Thao Hoang" userId="0e23db62feec2a5d" providerId="LiveId" clId="{936E1770-A19F-4809-B570-EE7451CB7B38}" dt="2020-11-10T21:30:08.524" v="474" actId="164"/>
          <ac:spMkLst>
            <pc:docMk/>
            <pc:sldMk cId="2193902762" sldId="330"/>
            <ac:spMk id="12" creationId="{6EF27F08-2027-4DBD-85AE-E0DA888CE360}"/>
          </ac:spMkLst>
        </pc:spChg>
        <pc:spChg chg="add mod">
          <ac:chgData name="Thao Hoang" userId="0e23db62feec2a5d" providerId="LiveId" clId="{936E1770-A19F-4809-B570-EE7451CB7B38}" dt="2020-11-10T21:30:08.524" v="474" actId="164"/>
          <ac:spMkLst>
            <pc:docMk/>
            <pc:sldMk cId="2193902762" sldId="330"/>
            <ac:spMk id="14" creationId="{9195A0E4-C7BD-4ADB-B770-750F1CCC7F5A}"/>
          </ac:spMkLst>
        </pc:spChg>
        <pc:spChg chg="mod">
          <ac:chgData name="Thao Hoang" userId="0e23db62feec2a5d" providerId="LiveId" clId="{936E1770-A19F-4809-B570-EE7451CB7B38}" dt="2020-11-11T20:28:57.668" v="3644"/>
          <ac:spMkLst>
            <pc:docMk/>
            <pc:sldMk cId="2193902762" sldId="330"/>
            <ac:spMk id="15" creationId="{F1E73E71-38F6-4A8F-ACD8-3B889EBC13CC}"/>
          </ac:spMkLst>
        </pc:spChg>
        <pc:spChg chg="add del mod">
          <ac:chgData name="Thao Hoang" userId="0e23db62feec2a5d" providerId="LiveId" clId="{936E1770-A19F-4809-B570-EE7451CB7B38}" dt="2020-11-11T20:27:25.695" v="3620" actId="478"/>
          <ac:spMkLst>
            <pc:docMk/>
            <pc:sldMk cId="2193902762" sldId="330"/>
            <ac:spMk id="18" creationId="{8E9E9DC0-294C-4EC0-9ADC-F9271CF90A1D}"/>
          </ac:spMkLst>
        </pc:spChg>
        <pc:spChg chg="add del mod">
          <ac:chgData name="Thao Hoang" userId="0e23db62feec2a5d" providerId="LiveId" clId="{936E1770-A19F-4809-B570-EE7451CB7B38}" dt="2020-11-10T23:18:13.890" v="834" actId="478"/>
          <ac:spMkLst>
            <pc:docMk/>
            <pc:sldMk cId="2193902762" sldId="330"/>
            <ac:spMk id="19" creationId="{76B4B209-A2D2-42A9-8728-EF6ABAC8DC4C}"/>
          </ac:spMkLst>
        </pc:spChg>
        <pc:spChg chg="add mod">
          <ac:chgData name="Thao Hoang" userId="0e23db62feec2a5d" providerId="LiveId" clId="{936E1770-A19F-4809-B570-EE7451CB7B38}" dt="2020-11-11T20:27:52.548" v="3641" actId="164"/>
          <ac:spMkLst>
            <pc:docMk/>
            <pc:sldMk cId="2193902762" sldId="330"/>
            <ac:spMk id="20" creationId="{561AC6C9-2413-4C5A-8BB6-390EF5B2EFA6}"/>
          </ac:spMkLst>
        </pc:spChg>
        <pc:spChg chg="add del mod">
          <ac:chgData name="Thao Hoang" userId="0e23db62feec2a5d" providerId="LiveId" clId="{936E1770-A19F-4809-B570-EE7451CB7B38}" dt="2020-11-10T23:18:12.007" v="833" actId="478"/>
          <ac:spMkLst>
            <pc:docMk/>
            <pc:sldMk cId="2193902762" sldId="330"/>
            <ac:spMk id="21" creationId="{FFB747F5-CBFA-48B1-83D0-47357ED590CE}"/>
          </ac:spMkLst>
        </pc:spChg>
        <pc:grpChg chg="add mod">
          <ac:chgData name="Thao Hoang" userId="0e23db62feec2a5d" providerId="LiveId" clId="{936E1770-A19F-4809-B570-EE7451CB7B38}" dt="2020-11-11T20:27:52.548" v="3641" actId="164"/>
          <ac:grpSpMkLst>
            <pc:docMk/>
            <pc:sldMk cId="2193902762" sldId="330"/>
            <ac:grpSpMk id="14" creationId="{48FEDDE8-C726-49D0-AEBB-5D3028CE54B9}"/>
          </ac:grpSpMkLst>
        </pc:grpChg>
        <pc:grpChg chg="add mod">
          <ac:chgData name="Thao Hoang" userId="0e23db62feec2a5d" providerId="LiveId" clId="{936E1770-A19F-4809-B570-EE7451CB7B38}" dt="2020-11-10T21:30:10.367" v="475" actId="164"/>
          <ac:grpSpMkLst>
            <pc:docMk/>
            <pc:sldMk cId="2193902762" sldId="330"/>
            <ac:grpSpMk id="16" creationId="{60299723-841A-4E30-83D8-58C6FB7FB57C}"/>
          </ac:grpSpMkLst>
        </pc:grpChg>
        <pc:grpChg chg="add del mod">
          <ac:chgData name="Thao Hoang" userId="0e23db62feec2a5d" providerId="LiveId" clId="{936E1770-A19F-4809-B570-EE7451CB7B38}" dt="2020-11-10T23:08:23.788" v="815" actId="478"/>
          <ac:grpSpMkLst>
            <pc:docMk/>
            <pc:sldMk cId="2193902762" sldId="330"/>
            <ac:grpSpMk id="17" creationId="{E9EC2616-8400-4EA9-90AE-8FB039FB7D76}"/>
          </ac:grpSpMkLst>
        </pc:grpChg>
        <pc:grpChg chg="add mod">
          <ac:chgData name="Thao Hoang" userId="0e23db62feec2a5d" providerId="LiveId" clId="{936E1770-A19F-4809-B570-EE7451CB7B38}" dt="2020-11-11T20:27:52.548" v="3641" actId="164"/>
          <ac:grpSpMkLst>
            <pc:docMk/>
            <pc:sldMk cId="2193902762" sldId="330"/>
            <ac:grpSpMk id="24" creationId="{148F7B4D-8A7D-4577-BFE8-711FB3EC0455}"/>
          </ac:grpSpMkLst>
        </pc:grpChg>
        <pc:graphicFrameChg chg="add mod modGraphic">
          <ac:chgData name="Thao Hoang" userId="0e23db62feec2a5d" providerId="LiveId" clId="{936E1770-A19F-4809-B570-EE7451CB7B38}" dt="2020-11-11T20:29:29.802" v="3651" actId="1038"/>
          <ac:graphicFrameMkLst>
            <pc:docMk/>
            <pc:sldMk cId="2193902762" sldId="330"/>
            <ac:graphicFrameMk id="25" creationId="{87E7E539-CE37-4636-A363-2311D2249CAD}"/>
          </ac:graphicFrameMkLst>
        </pc:graphicFrameChg>
        <pc:picChg chg="add del mod">
          <ac:chgData name="Thao Hoang" userId="0e23db62feec2a5d" providerId="LiveId" clId="{936E1770-A19F-4809-B570-EE7451CB7B38}" dt="2020-11-11T17:24:20.162" v="2408" actId="478"/>
          <ac:picMkLst>
            <pc:docMk/>
            <pc:sldMk cId="2193902762" sldId="330"/>
            <ac:picMk id="3" creationId="{95933E22-E833-43A4-B602-8B581B86322A}"/>
          </ac:picMkLst>
        </pc:picChg>
        <pc:picChg chg="add del mod">
          <ac:chgData name="Thao Hoang" userId="0e23db62feec2a5d" providerId="LiveId" clId="{936E1770-A19F-4809-B570-EE7451CB7B38}" dt="2020-11-10T21:17:26.615" v="358" actId="478"/>
          <ac:picMkLst>
            <pc:docMk/>
            <pc:sldMk cId="2193902762" sldId="330"/>
            <ac:picMk id="4" creationId="{730A9EBE-E064-42F0-BDDC-80B9E1103FB4}"/>
          </ac:picMkLst>
        </pc:picChg>
        <pc:picChg chg="add del mod">
          <ac:chgData name="Thao Hoang" userId="0e23db62feec2a5d" providerId="LiveId" clId="{936E1770-A19F-4809-B570-EE7451CB7B38}" dt="2020-11-11T18:09:37.430" v="2732" actId="478"/>
          <ac:picMkLst>
            <pc:docMk/>
            <pc:sldMk cId="2193902762" sldId="330"/>
            <ac:picMk id="5" creationId="{A3148F2A-2764-4EEE-A471-E16C60E2FD53}"/>
          </ac:picMkLst>
        </pc:picChg>
        <pc:picChg chg="add del mod">
          <ac:chgData name="Thao Hoang" userId="0e23db62feec2a5d" providerId="LiveId" clId="{936E1770-A19F-4809-B570-EE7451CB7B38}" dt="2020-11-10T21:17:38.191" v="362" actId="478"/>
          <ac:picMkLst>
            <pc:docMk/>
            <pc:sldMk cId="2193902762" sldId="330"/>
            <ac:picMk id="6" creationId="{2DD1626B-29E0-4E7F-9323-CC8CF92954AC}"/>
          </ac:picMkLst>
        </pc:picChg>
        <pc:picChg chg="add del mod">
          <ac:chgData name="Thao Hoang" userId="0e23db62feec2a5d" providerId="LiveId" clId="{936E1770-A19F-4809-B570-EE7451CB7B38}" dt="2020-11-11T18:24:11.542" v="2877" actId="478"/>
          <ac:picMkLst>
            <pc:docMk/>
            <pc:sldMk cId="2193902762" sldId="330"/>
            <ac:picMk id="7" creationId="{E43AFAC7-9A8B-4BB4-90F0-3CC476E57127}"/>
          </ac:picMkLst>
        </pc:picChg>
        <pc:picChg chg="add del mod">
          <ac:chgData name="Thao Hoang" userId="0e23db62feec2a5d" providerId="LiveId" clId="{936E1770-A19F-4809-B570-EE7451CB7B38}" dt="2020-11-10T21:25:37.489" v="370" actId="478"/>
          <ac:picMkLst>
            <pc:docMk/>
            <pc:sldMk cId="2193902762" sldId="330"/>
            <ac:picMk id="8" creationId="{20A20298-9D19-4E40-A59B-62225428911F}"/>
          </ac:picMkLst>
        </pc:picChg>
        <pc:picChg chg="add mod">
          <ac:chgData name="Thao Hoang" userId="0e23db62feec2a5d" providerId="LiveId" clId="{936E1770-A19F-4809-B570-EE7451CB7B38}" dt="2020-11-11T18:30:46.773" v="2981" actId="164"/>
          <ac:picMkLst>
            <pc:docMk/>
            <pc:sldMk cId="2193902762" sldId="330"/>
            <ac:picMk id="9" creationId="{20126264-6EFB-4605-BE99-63F39D807A4E}"/>
          </ac:picMkLst>
        </pc:picChg>
        <pc:picChg chg="add mod">
          <ac:chgData name="Thao Hoang" userId="0e23db62feec2a5d" providerId="LiveId" clId="{936E1770-A19F-4809-B570-EE7451CB7B38}" dt="2020-11-10T21:30:10.367" v="475" actId="164"/>
          <ac:picMkLst>
            <pc:docMk/>
            <pc:sldMk cId="2193902762" sldId="330"/>
            <ac:picMk id="10" creationId="{9BC98256-D58F-4E21-90D7-68E7950EC702}"/>
          </ac:picMkLst>
        </pc:picChg>
        <pc:picChg chg="del">
          <ac:chgData name="Thao Hoang" userId="0e23db62feec2a5d" providerId="LiveId" clId="{936E1770-A19F-4809-B570-EE7451CB7B38}" dt="2020-11-10T21:04:31.709" v="216" actId="478"/>
          <ac:picMkLst>
            <pc:docMk/>
            <pc:sldMk cId="2193902762" sldId="330"/>
            <ac:picMk id="11" creationId="{7FAA0539-5B6B-4C9F-8EDD-5E9DD50417AF}"/>
          </ac:picMkLst>
        </pc:picChg>
        <pc:picChg chg="add del mod">
          <ac:chgData name="Thao Hoang" userId="0e23db62feec2a5d" providerId="LiveId" clId="{936E1770-A19F-4809-B570-EE7451CB7B38}" dt="2020-11-10T23:08:42.345" v="821" actId="478"/>
          <ac:picMkLst>
            <pc:docMk/>
            <pc:sldMk cId="2193902762" sldId="330"/>
            <ac:picMk id="23" creationId="{4969A0B0-36ED-43AF-BE39-A9D49097DF63}"/>
          </ac:picMkLst>
        </pc:picChg>
        <pc:picChg chg="add del mod ord">
          <ac:chgData name="Thao Hoang" userId="0e23db62feec2a5d" providerId="LiveId" clId="{936E1770-A19F-4809-B570-EE7451CB7B38}" dt="2020-11-11T00:09:47.103" v="835" actId="478"/>
          <ac:picMkLst>
            <pc:docMk/>
            <pc:sldMk cId="2193902762" sldId="330"/>
            <ac:picMk id="25" creationId="{D5E9E77B-2354-45B8-BBD2-49CFFE5822DF}"/>
          </ac:picMkLst>
        </pc:picChg>
        <pc:picChg chg="add del mod">
          <ac:chgData name="Thao Hoang" userId="0e23db62feec2a5d" providerId="LiveId" clId="{936E1770-A19F-4809-B570-EE7451CB7B38}" dt="2020-11-11T00:16:58.242" v="839" actId="478"/>
          <ac:picMkLst>
            <pc:docMk/>
            <pc:sldMk cId="2193902762" sldId="330"/>
            <ac:picMk id="27" creationId="{AF9D41D9-C066-4404-AB5A-D39F6D963A3B}"/>
          </ac:picMkLst>
        </pc:picChg>
        <pc:picChg chg="add del mod">
          <ac:chgData name="Thao Hoang" userId="0e23db62feec2a5d" providerId="LiveId" clId="{936E1770-A19F-4809-B570-EE7451CB7B38}" dt="2020-11-11T00:19:27.128" v="844" actId="478"/>
          <ac:picMkLst>
            <pc:docMk/>
            <pc:sldMk cId="2193902762" sldId="330"/>
            <ac:picMk id="29" creationId="{F91BFFFE-3A12-40DB-93BC-E0D4D638703E}"/>
          </ac:picMkLst>
        </pc:picChg>
        <pc:picChg chg="add del mod">
          <ac:chgData name="Thao Hoang" userId="0e23db62feec2a5d" providerId="LiveId" clId="{936E1770-A19F-4809-B570-EE7451CB7B38}" dt="2020-11-11T00:37:18.762" v="848" actId="478"/>
          <ac:picMkLst>
            <pc:docMk/>
            <pc:sldMk cId="2193902762" sldId="330"/>
            <ac:picMk id="31" creationId="{987E5F96-0410-44DC-9224-8AAA5E75A42B}"/>
          </ac:picMkLst>
        </pc:picChg>
        <pc:picChg chg="add del mod">
          <ac:chgData name="Thao Hoang" userId="0e23db62feec2a5d" providerId="LiveId" clId="{936E1770-A19F-4809-B570-EE7451CB7B38}" dt="2020-11-11T00:38:40.086" v="855" actId="478"/>
          <ac:picMkLst>
            <pc:docMk/>
            <pc:sldMk cId="2193902762" sldId="330"/>
            <ac:picMk id="33" creationId="{1FF9AB71-75E8-48BF-84CB-2AEB91C41C68}"/>
          </ac:picMkLst>
        </pc:picChg>
        <pc:picChg chg="add del mod">
          <ac:chgData name="Thao Hoang" userId="0e23db62feec2a5d" providerId="LiveId" clId="{936E1770-A19F-4809-B570-EE7451CB7B38}" dt="2020-11-11T00:45:07.392" v="869" actId="478"/>
          <ac:picMkLst>
            <pc:docMk/>
            <pc:sldMk cId="2193902762" sldId="330"/>
            <ac:picMk id="35" creationId="{D0F2547A-11E5-4D34-B071-1BDE6CAFCF91}"/>
          </ac:picMkLst>
        </pc:picChg>
        <pc:picChg chg="add del mod">
          <ac:chgData name="Thao Hoang" userId="0e23db62feec2a5d" providerId="LiveId" clId="{936E1770-A19F-4809-B570-EE7451CB7B38}" dt="2020-11-11T17:19:13.609" v="2303" actId="478"/>
          <ac:picMkLst>
            <pc:docMk/>
            <pc:sldMk cId="2193902762" sldId="330"/>
            <ac:picMk id="37" creationId="{87D7BC94-D137-4FEC-A03F-6AA291881FD5}"/>
          </ac:picMkLst>
        </pc:picChg>
        <pc:cxnChg chg="add del mod">
          <ac:chgData name="Thao Hoang" userId="0e23db62feec2a5d" providerId="LiveId" clId="{936E1770-A19F-4809-B570-EE7451CB7B38}" dt="2020-11-11T18:30:30.975" v="2974" actId="478"/>
          <ac:cxnSpMkLst>
            <pc:docMk/>
            <pc:sldMk cId="2193902762" sldId="330"/>
            <ac:cxnSpMk id="11" creationId="{AF8D3DF8-1257-4F9B-B9BD-2EC426AE58A7}"/>
          </ac:cxnSpMkLst>
        </pc:cxnChg>
        <pc:cxnChg chg="add mod">
          <ac:chgData name="Thao Hoang" userId="0e23db62feec2a5d" providerId="LiveId" clId="{936E1770-A19F-4809-B570-EE7451CB7B38}" dt="2020-11-11T18:30:46.773" v="2981" actId="164"/>
          <ac:cxnSpMkLst>
            <pc:docMk/>
            <pc:sldMk cId="2193902762" sldId="330"/>
            <ac:cxnSpMk id="16" creationId="{862BDB7C-2633-493A-BF0F-E229010BD32D}"/>
          </ac:cxnSpMkLst>
        </pc:cxnChg>
        <pc:cxnChg chg="add mod">
          <ac:chgData name="Thao Hoang" userId="0e23db62feec2a5d" providerId="LiveId" clId="{936E1770-A19F-4809-B570-EE7451CB7B38}" dt="2020-11-11T18:30:46.773" v="2981" actId="164"/>
          <ac:cxnSpMkLst>
            <pc:docMk/>
            <pc:sldMk cId="2193902762" sldId="330"/>
            <ac:cxnSpMk id="17" creationId="{35A5AAC9-7D32-45FB-92D3-74678AB4D95A}"/>
          </ac:cxnSpMkLst>
        </pc:cxnChg>
        <pc:cxnChg chg="add mod">
          <ac:chgData name="Thao Hoang" userId="0e23db62feec2a5d" providerId="LiveId" clId="{936E1770-A19F-4809-B570-EE7451CB7B38}" dt="2020-11-11T20:27:52.548" v="3641" actId="164"/>
          <ac:cxnSpMkLst>
            <pc:docMk/>
            <pc:sldMk cId="2193902762" sldId="330"/>
            <ac:cxnSpMk id="23" creationId="{169A60D4-4888-462D-8D7B-3CBCFE775C41}"/>
          </ac:cxnSpMkLst>
        </pc:cxnChg>
      </pc:sldChg>
      <pc:sldChg chg="add mod modShow">
        <pc:chgData name="Thao Hoang" userId="0e23db62feec2a5d" providerId="LiveId" clId="{936E1770-A19F-4809-B570-EE7451CB7B38}" dt="2020-11-11T03:48:07.198" v="2301" actId="729"/>
        <pc:sldMkLst>
          <pc:docMk/>
          <pc:sldMk cId="1096283356" sldId="331"/>
        </pc:sldMkLst>
      </pc:sldChg>
      <pc:sldChg chg="modSp del mod">
        <pc:chgData name="Thao Hoang" userId="0e23db62feec2a5d" providerId="LiveId" clId="{936E1770-A19F-4809-B570-EE7451CB7B38}" dt="2020-11-11T03:46:05.874" v="2212" actId="2696"/>
        <pc:sldMkLst>
          <pc:docMk/>
          <pc:sldMk cId="1447595293" sldId="331"/>
        </pc:sldMkLst>
        <pc:spChg chg="mod">
          <ac:chgData name="Thao Hoang" userId="0e23db62feec2a5d" providerId="LiveId" clId="{936E1770-A19F-4809-B570-EE7451CB7B38}" dt="2020-11-11T03:45:40.214" v="2211" actId="20577"/>
          <ac:spMkLst>
            <pc:docMk/>
            <pc:sldMk cId="1447595293" sldId="331"/>
            <ac:spMk id="3" creationId="{00000000-0000-0000-0000-000000000000}"/>
          </ac:spMkLst>
        </pc:spChg>
      </pc:sldChg>
      <pc:sldChg chg="modSp mod">
        <pc:chgData name="Thao Hoang" userId="0e23db62feec2a5d" providerId="LiveId" clId="{936E1770-A19F-4809-B570-EE7451CB7B38}" dt="2020-11-11T02:33:16.341" v="947" actId="14100"/>
        <pc:sldMkLst>
          <pc:docMk/>
          <pc:sldMk cId="96066727" sldId="339"/>
        </pc:sldMkLst>
        <pc:spChg chg="mod">
          <ac:chgData name="Thao Hoang" userId="0e23db62feec2a5d" providerId="LiveId" clId="{936E1770-A19F-4809-B570-EE7451CB7B38}" dt="2020-11-11T02:33:16.341" v="947" actId="14100"/>
          <ac:spMkLst>
            <pc:docMk/>
            <pc:sldMk cId="96066727" sldId="339"/>
            <ac:spMk id="7" creationId="{00000000-0000-0000-0000-000000000000}"/>
          </ac:spMkLst>
        </pc:spChg>
        <pc:picChg chg="mod">
          <ac:chgData name="Thao Hoang" userId="0e23db62feec2a5d" providerId="LiveId" clId="{936E1770-A19F-4809-B570-EE7451CB7B38}" dt="2020-11-11T02:32:49.284" v="937" actId="1076"/>
          <ac:picMkLst>
            <pc:docMk/>
            <pc:sldMk cId="96066727" sldId="339"/>
            <ac:picMk id="3" creationId="{89E91A66-9CE6-485E-91A9-09675E3B950A}"/>
          </ac:picMkLst>
        </pc:picChg>
      </pc:sldChg>
      <pc:sldChg chg="modSp mod">
        <pc:chgData name="Thao Hoang" userId="0e23db62feec2a5d" providerId="LiveId" clId="{936E1770-A19F-4809-B570-EE7451CB7B38}" dt="2020-11-11T02:48:45.242" v="1396" actId="1037"/>
        <pc:sldMkLst>
          <pc:docMk/>
          <pc:sldMk cId="571022075" sldId="340"/>
        </pc:sldMkLst>
        <pc:spChg chg="mod">
          <ac:chgData name="Thao Hoang" userId="0e23db62feec2a5d" providerId="LiveId" clId="{936E1770-A19F-4809-B570-EE7451CB7B38}" dt="2020-11-11T02:44:01.851" v="1219" actId="20577"/>
          <ac:spMkLst>
            <pc:docMk/>
            <pc:sldMk cId="571022075" sldId="340"/>
            <ac:spMk id="2" creationId="{00000000-0000-0000-0000-000000000000}"/>
          </ac:spMkLst>
        </pc:spChg>
        <pc:spChg chg="mod">
          <ac:chgData name="Thao Hoang" userId="0e23db62feec2a5d" providerId="LiveId" clId="{936E1770-A19F-4809-B570-EE7451CB7B38}" dt="2020-11-11T02:48:13.424" v="1365" actId="14100"/>
          <ac:spMkLst>
            <pc:docMk/>
            <pc:sldMk cId="571022075" sldId="340"/>
            <ac:spMk id="18" creationId="{B090969D-A602-46E9-88B5-E3C949E305D7}"/>
          </ac:spMkLst>
        </pc:spChg>
        <pc:spChg chg="mod">
          <ac:chgData name="Thao Hoang" userId="0e23db62feec2a5d" providerId="LiveId" clId="{936E1770-A19F-4809-B570-EE7451CB7B38}" dt="2020-11-11T02:48:45.242" v="1396" actId="1037"/>
          <ac:spMkLst>
            <pc:docMk/>
            <pc:sldMk cId="571022075" sldId="340"/>
            <ac:spMk id="19" creationId="{039F0607-0277-4A5C-A71F-B418A06A8129}"/>
          </ac:spMkLst>
        </pc:spChg>
        <pc:spChg chg="mod">
          <ac:chgData name="Thao Hoang" userId="0e23db62feec2a5d" providerId="LiveId" clId="{936E1770-A19F-4809-B570-EE7451CB7B38}" dt="2020-11-11T02:48:18.801" v="1372" actId="1038"/>
          <ac:spMkLst>
            <pc:docMk/>
            <pc:sldMk cId="571022075" sldId="340"/>
            <ac:spMk id="21" creationId="{D1776B39-14B0-483A-84C7-F6B9772BBD52}"/>
          </ac:spMkLst>
        </pc:spChg>
        <pc:spChg chg="mod">
          <ac:chgData name="Thao Hoang" userId="0e23db62feec2a5d" providerId="LiveId" clId="{936E1770-A19F-4809-B570-EE7451CB7B38}" dt="2020-11-11T02:48:37.372" v="1385" actId="1035"/>
          <ac:spMkLst>
            <pc:docMk/>
            <pc:sldMk cId="571022075" sldId="340"/>
            <ac:spMk id="23" creationId="{49B05B70-6824-45A8-AE36-5465B0A01A93}"/>
          </ac:spMkLst>
        </pc:spChg>
        <pc:spChg chg="mod">
          <ac:chgData name="Thao Hoang" userId="0e23db62feec2a5d" providerId="LiveId" clId="{936E1770-A19F-4809-B570-EE7451CB7B38}" dt="2020-11-11T02:45:25.018" v="1275" actId="20577"/>
          <ac:spMkLst>
            <pc:docMk/>
            <pc:sldMk cId="571022075" sldId="340"/>
            <ac:spMk id="29" creationId="{AD03E90B-CB2F-454D-97C0-9E907BBADDC2}"/>
          </ac:spMkLst>
        </pc:spChg>
        <pc:spChg chg="mod">
          <ac:chgData name="Thao Hoang" userId="0e23db62feec2a5d" providerId="LiveId" clId="{936E1770-A19F-4809-B570-EE7451CB7B38}" dt="2020-11-11T02:46:29.876" v="1296" actId="6549"/>
          <ac:spMkLst>
            <pc:docMk/>
            <pc:sldMk cId="571022075" sldId="340"/>
            <ac:spMk id="32" creationId="{11D4A05F-F3CE-403C-9B8D-9F0A9A6EB269}"/>
          </ac:spMkLst>
        </pc:spChg>
        <pc:grpChg chg="mod">
          <ac:chgData name="Thao Hoang" userId="0e23db62feec2a5d" providerId="LiveId" clId="{936E1770-A19F-4809-B570-EE7451CB7B38}" dt="2020-11-11T02:48:02.980" v="1357" actId="1036"/>
          <ac:grpSpMkLst>
            <pc:docMk/>
            <pc:sldMk cId="571022075" sldId="340"/>
            <ac:grpSpMk id="24" creationId="{2A5EE460-236A-45D1-A554-3EA4F5A83C9C}"/>
          </ac:grpSpMkLst>
        </pc:grpChg>
        <pc:grpChg chg="mod">
          <ac:chgData name="Thao Hoang" userId="0e23db62feec2a5d" providerId="LiveId" clId="{936E1770-A19F-4809-B570-EE7451CB7B38}" dt="2020-11-11T02:47:22.614" v="1322" actId="14100"/>
          <ac:grpSpMkLst>
            <pc:docMk/>
            <pc:sldMk cId="571022075" sldId="340"/>
            <ac:grpSpMk id="25" creationId="{0AE595F1-E6A8-4BA8-89CB-030E7E340287}"/>
          </ac:grpSpMkLst>
        </pc:grpChg>
      </pc:sldChg>
      <pc:sldChg chg="modSp mod">
        <pc:chgData name="Thao Hoang" userId="0e23db62feec2a5d" providerId="LiveId" clId="{936E1770-A19F-4809-B570-EE7451CB7B38}" dt="2020-11-11T02:43:43.076" v="1216" actId="20577"/>
        <pc:sldMkLst>
          <pc:docMk/>
          <pc:sldMk cId="1354812971" sldId="341"/>
        </pc:sldMkLst>
        <pc:spChg chg="mod">
          <ac:chgData name="Thao Hoang" userId="0e23db62feec2a5d" providerId="LiveId" clId="{936E1770-A19F-4809-B570-EE7451CB7B38}" dt="2020-11-11T02:43:43.076" v="1216" actId="20577"/>
          <ac:spMkLst>
            <pc:docMk/>
            <pc:sldMk cId="1354812971" sldId="341"/>
            <ac:spMk id="3" creationId="{00000000-0000-0000-0000-000000000000}"/>
          </ac:spMkLst>
        </pc:spChg>
      </pc:sldChg>
      <pc:sldChg chg="modSp mod">
        <pc:chgData name="Thao Hoang" userId="0e23db62feec2a5d" providerId="LiveId" clId="{936E1770-A19F-4809-B570-EE7451CB7B38}" dt="2020-11-11T03:02:06.580" v="1612" actId="20577"/>
        <pc:sldMkLst>
          <pc:docMk/>
          <pc:sldMk cId="1764949600" sldId="343"/>
        </pc:sldMkLst>
        <pc:spChg chg="mod">
          <ac:chgData name="Thao Hoang" userId="0e23db62feec2a5d" providerId="LiveId" clId="{936E1770-A19F-4809-B570-EE7451CB7B38}" dt="2020-11-11T02:50:17.439" v="1411" actId="20577"/>
          <ac:spMkLst>
            <pc:docMk/>
            <pc:sldMk cId="1764949600" sldId="343"/>
            <ac:spMk id="2" creationId="{00000000-0000-0000-0000-000000000000}"/>
          </ac:spMkLst>
        </pc:spChg>
        <pc:spChg chg="mod">
          <ac:chgData name="Thao Hoang" userId="0e23db62feec2a5d" providerId="LiveId" clId="{936E1770-A19F-4809-B570-EE7451CB7B38}" dt="2020-11-11T03:02:06.580" v="1612" actId="20577"/>
          <ac:spMkLst>
            <pc:docMk/>
            <pc:sldMk cId="1764949600" sldId="343"/>
            <ac:spMk id="3" creationId="{CFBA7562-AE65-4FC2-AD7A-FC9D7C86EA23}"/>
          </ac:spMkLst>
        </pc:spChg>
      </pc:sldChg>
      <pc:sldChg chg="modSp mod">
        <pc:chgData name="Thao Hoang" userId="0e23db62feec2a5d" providerId="LiveId" clId="{936E1770-A19F-4809-B570-EE7451CB7B38}" dt="2020-11-11T03:03:09.918" v="1620" actId="1035"/>
        <pc:sldMkLst>
          <pc:docMk/>
          <pc:sldMk cId="2590300742" sldId="344"/>
        </pc:sldMkLst>
        <pc:spChg chg="mod">
          <ac:chgData name="Thao Hoang" userId="0e23db62feec2a5d" providerId="LiveId" clId="{936E1770-A19F-4809-B570-EE7451CB7B38}" dt="2020-11-11T03:02:52.337" v="1613" actId="20577"/>
          <ac:spMkLst>
            <pc:docMk/>
            <pc:sldMk cId="2590300742" sldId="344"/>
            <ac:spMk id="2" creationId="{00000000-0000-0000-0000-000000000000}"/>
          </ac:spMkLst>
        </pc:spChg>
        <pc:grpChg chg="mod">
          <ac:chgData name="Thao Hoang" userId="0e23db62feec2a5d" providerId="LiveId" clId="{936E1770-A19F-4809-B570-EE7451CB7B38}" dt="2020-11-11T03:03:09.918" v="1620" actId="1035"/>
          <ac:grpSpMkLst>
            <pc:docMk/>
            <pc:sldMk cId="2590300742" sldId="344"/>
            <ac:grpSpMk id="13" creationId="{2F7804D5-58C3-4273-A975-8855BF538E58}"/>
          </ac:grpSpMkLst>
        </pc:grpChg>
        <pc:grpChg chg="mod">
          <ac:chgData name="Thao Hoang" userId="0e23db62feec2a5d" providerId="LiveId" clId="{936E1770-A19F-4809-B570-EE7451CB7B38}" dt="2020-11-11T03:03:09.918" v="1620" actId="1035"/>
          <ac:grpSpMkLst>
            <pc:docMk/>
            <pc:sldMk cId="2590300742" sldId="344"/>
            <ac:grpSpMk id="14" creationId="{24C116DE-5380-486C-A114-DB58E6D56F48}"/>
          </ac:grpSpMkLst>
        </pc:grpChg>
        <pc:grpChg chg="mod">
          <ac:chgData name="Thao Hoang" userId="0e23db62feec2a5d" providerId="LiveId" clId="{936E1770-A19F-4809-B570-EE7451CB7B38}" dt="2020-11-11T03:03:09.918" v="1620" actId="1035"/>
          <ac:grpSpMkLst>
            <pc:docMk/>
            <pc:sldMk cId="2590300742" sldId="344"/>
            <ac:grpSpMk id="15" creationId="{DF262AFD-5E56-4F51-B290-D4F6DE01C79C}"/>
          </ac:grpSpMkLst>
        </pc:grpChg>
        <pc:grpChg chg="mod">
          <ac:chgData name="Thao Hoang" userId="0e23db62feec2a5d" providerId="LiveId" clId="{936E1770-A19F-4809-B570-EE7451CB7B38}" dt="2020-11-11T03:03:09.918" v="1620" actId="1035"/>
          <ac:grpSpMkLst>
            <pc:docMk/>
            <pc:sldMk cId="2590300742" sldId="344"/>
            <ac:grpSpMk id="16" creationId="{27CE9F6E-BBB9-44B5-902C-2E8C862EC9D4}"/>
          </ac:grpSpMkLst>
        </pc:grpChg>
        <pc:grpChg chg="mod">
          <ac:chgData name="Thao Hoang" userId="0e23db62feec2a5d" providerId="LiveId" clId="{936E1770-A19F-4809-B570-EE7451CB7B38}" dt="2020-11-11T03:03:09.918" v="1620" actId="1035"/>
          <ac:grpSpMkLst>
            <pc:docMk/>
            <pc:sldMk cId="2590300742" sldId="344"/>
            <ac:grpSpMk id="20" creationId="{02B49FAF-3E9E-468C-8AEA-D44C44280989}"/>
          </ac:grpSpMkLst>
        </pc:grpChg>
      </pc:sldChg>
      <pc:sldChg chg="add mod modShow">
        <pc:chgData name="Thao Hoang" userId="0e23db62feec2a5d" providerId="LiveId" clId="{936E1770-A19F-4809-B570-EE7451CB7B38}" dt="2020-11-11T03:48:02.312" v="2300" actId="729"/>
        <pc:sldMkLst>
          <pc:docMk/>
          <pc:sldMk cId="1415448022" sldId="346"/>
        </pc:sldMkLst>
      </pc:sldChg>
      <pc:sldChg chg="del">
        <pc:chgData name="Thao Hoang" userId="0e23db62feec2a5d" providerId="LiveId" clId="{936E1770-A19F-4809-B570-EE7451CB7B38}" dt="2020-11-11T02:37:22.333" v="948" actId="2696"/>
        <pc:sldMkLst>
          <pc:docMk/>
          <pc:sldMk cId="4230117387" sldId="346"/>
        </pc:sldMkLst>
      </pc:sldChg>
      <pc:sldChg chg="addSp delSp modSp mod delAnim modAnim">
        <pc:chgData name="Thao Hoang" userId="0e23db62feec2a5d" providerId="LiveId" clId="{936E1770-A19F-4809-B570-EE7451CB7B38}" dt="2020-11-11T20:33:59.329" v="3678"/>
        <pc:sldMkLst>
          <pc:docMk/>
          <pc:sldMk cId="4263459357" sldId="348"/>
        </pc:sldMkLst>
        <pc:spChg chg="add del mod">
          <ac:chgData name="Thao Hoang" userId="0e23db62feec2a5d" providerId="LiveId" clId="{936E1770-A19F-4809-B570-EE7451CB7B38}" dt="2020-11-11T03:12:08.911" v="1628" actId="478"/>
          <ac:spMkLst>
            <pc:docMk/>
            <pc:sldMk cId="4263459357" sldId="348"/>
            <ac:spMk id="4" creationId="{EB350D76-BB9C-450F-B7E6-4A8A0986F62A}"/>
          </ac:spMkLst>
        </pc:spChg>
        <pc:spChg chg="add del">
          <ac:chgData name="Thao Hoang" userId="0e23db62feec2a5d" providerId="LiveId" clId="{936E1770-A19F-4809-B570-EE7451CB7B38}" dt="2020-11-11T03:10:31.819" v="1622" actId="22"/>
          <ac:spMkLst>
            <pc:docMk/>
            <pc:sldMk cId="4263459357" sldId="348"/>
            <ac:spMk id="5" creationId="{B78D74EF-45A0-40D6-9FF8-0A6B582D1FA1}"/>
          </ac:spMkLst>
        </pc:spChg>
        <pc:spChg chg="add del">
          <ac:chgData name="Thao Hoang" userId="0e23db62feec2a5d" providerId="LiveId" clId="{936E1770-A19F-4809-B570-EE7451CB7B38}" dt="2020-11-11T03:10:37.632" v="1624" actId="22"/>
          <ac:spMkLst>
            <pc:docMk/>
            <pc:sldMk cId="4263459357" sldId="348"/>
            <ac:spMk id="7" creationId="{A8245C43-8F15-4919-B377-7596F2B720C1}"/>
          </ac:spMkLst>
        </pc:spChg>
        <pc:spChg chg="mod">
          <ac:chgData name="Thao Hoang" userId="0e23db62feec2a5d" providerId="LiveId" clId="{936E1770-A19F-4809-B570-EE7451CB7B38}" dt="2020-11-11T20:23:05.230" v="3547" actId="403"/>
          <ac:spMkLst>
            <pc:docMk/>
            <pc:sldMk cId="4263459357" sldId="348"/>
            <ac:spMk id="15" creationId="{F1E73E71-38F6-4A8F-ACD8-3B889EBC13CC}"/>
          </ac:spMkLst>
        </pc:spChg>
        <pc:spChg chg="add del mod">
          <ac:chgData name="Thao Hoang" userId="0e23db62feec2a5d" providerId="LiveId" clId="{936E1770-A19F-4809-B570-EE7451CB7B38}" dt="2020-11-11T20:33:49.128" v="3676" actId="478"/>
          <ac:spMkLst>
            <pc:docMk/>
            <pc:sldMk cId="4263459357" sldId="348"/>
            <ac:spMk id="19" creationId="{687BA149-6DA5-4509-8128-0D38683441C9}"/>
          </ac:spMkLst>
        </pc:spChg>
        <pc:graphicFrameChg chg="add mod modGraphic">
          <ac:chgData name="Thao Hoang" userId="0e23db62feec2a5d" providerId="LiveId" clId="{936E1770-A19F-4809-B570-EE7451CB7B38}" dt="2020-11-11T20:25:38.227" v="3585" actId="20577"/>
          <ac:graphicFrameMkLst>
            <pc:docMk/>
            <pc:sldMk cId="4263459357" sldId="348"/>
            <ac:graphicFrameMk id="21" creationId="{48B8DBF1-4C36-4D28-9F63-9C17C558A230}"/>
          </ac:graphicFrameMkLst>
        </pc:graphicFrameChg>
        <pc:picChg chg="add del">
          <ac:chgData name="Thao Hoang" userId="0e23db62feec2a5d" providerId="LiveId" clId="{936E1770-A19F-4809-B570-EE7451CB7B38}" dt="2020-11-11T18:10:42.189" v="2756" actId="478"/>
          <ac:picMkLst>
            <pc:docMk/>
            <pc:sldMk cId="4263459357" sldId="348"/>
            <ac:picMk id="2" creationId="{2B8A7285-600D-4631-A345-94DDEFBC6D69}"/>
          </ac:picMkLst>
        </pc:picChg>
        <pc:picChg chg="add del">
          <ac:chgData name="Thao Hoang" userId="0e23db62feec2a5d" providerId="LiveId" clId="{936E1770-A19F-4809-B570-EE7451CB7B38}" dt="2020-11-11T18:13:29.169" v="2875" actId="478"/>
          <ac:picMkLst>
            <pc:docMk/>
            <pc:sldMk cId="4263459357" sldId="348"/>
            <ac:picMk id="3" creationId="{1E0C3CF0-C90F-47A6-8171-26915CDA4195}"/>
          </ac:picMkLst>
        </pc:picChg>
        <pc:picChg chg="add del">
          <ac:chgData name="Thao Hoang" userId="0e23db62feec2a5d" providerId="LiveId" clId="{936E1770-A19F-4809-B570-EE7451CB7B38}" dt="2020-11-11T18:13:21.621" v="2874" actId="478"/>
          <ac:picMkLst>
            <pc:docMk/>
            <pc:sldMk cId="4263459357" sldId="348"/>
            <ac:picMk id="4" creationId="{593320E9-FC88-42D7-B7EB-E7C69204C172}"/>
          </ac:picMkLst>
        </pc:picChg>
        <pc:picChg chg="add del mod">
          <ac:chgData name="Thao Hoang" userId="0e23db62feec2a5d" providerId="LiveId" clId="{936E1770-A19F-4809-B570-EE7451CB7B38}" dt="2020-11-11T18:10:04.645" v="2747" actId="478"/>
          <ac:picMkLst>
            <pc:docMk/>
            <pc:sldMk cId="4263459357" sldId="348"/>
            <ac:picMk id="8" creationId="{7E5C62A1-DB6C-4CF7-B2AB-A66DE4DF6345}"/>
          </ac:picMkLst>
        </pc:picChg>
        <pc:picChg chg="add del mod">
          <ac:chgData name="Thao Hoang" userId="0e23db62feec2a5d" providerId="LiveId" clId="{936E1770-A19F-4809-B570-EE7451CB7B38}" dt="2020-11-11T18:13:36.503" v="2876" actId="478"/>
          <ac:picMkLst>
            <pc:docMk/>
            <pc:sldMk cId="4263459357" sldId="348"/>
            <ac:picMk id="10" creationId="{73F350A0-DC02-49F2-AABA-4F1ACC825AA4}"/>
          </ac:picMkLst>
        </pc:picChg>
        <pc:picChg chg="add del mod">
          <ac:chgData name="Thao Hoang" userId="0e23db62feec2a5d" providerId="LiveId" clId="{936E1770-A19F-4809-B570-EE7451CB7B38}" dt="2020-11-11T18:35:40.073" v="3130" actId="478"/>
          <ac:picMkLst>
            <pc:docMk/>
            <pc:sldMk cId="4263459357" sldId="348"/>
            <ac:picMk id="12" creationId="{08431F56-6C43-42F8-B405-5C3FB0FC09FB}"/>
          </ac:picMkLst>
        </pc:picChg>
        <pc:picChg chg="add mod">
          <ac:chgData name="Thao Hoang" userId="0e23db62feec2a5d" providerId="LiveId" clId="{936E1770-A19F-4809-B570-EE7451CB7B38}" dt="2020-11-11T19:49:01.353" v="3246" actId="14100"/>
          <ac:picMkLst>
            <pc:docMk/>
            <pc:sldMk cId="4263459357" sldId="348"/>
            <ac:picMk id="16" creationId="{256E221F-E641-4499-9E1F-5B29BCA6347A}"/>
          </ac:picMkLst>
        </pc:picChg>
        <pc:picChg chg="add mod ord">
          <ac:chgData name="Thao Hoang" userId="0e23db62feec2a5d" providerId="LiveId" clId="{936E1770-A19F-4809-B570-EE7451CB7B38}" dt="2020-11-11T20:33:53.216" v="3677" actId="1076"/>
          <ac:picMkLst>
            <pc:docMk/>
            <pc:sldMk cId="4263459357" sldId="348"/>
            <ac:picMk id="18" creationId="{83A86C9B-07A6-46D4-9A26-FBE949ACA368}"/>
          </ac:picMkLst>
        </pc:picChg>
      </pc:sldChg>
      <pc:sldChg chg="addSp delSp modSp mod">
        <pc:chgData name="Thao Hoang" userId="0e23db62feec2a5d" providerId="LiveId" clId="{936E1770-A19F-4809-B570-EE7451CB7B38}" dt="2020-11-11T03:35:06.151" v="1740" actId="13926"/>
        <pc:sldMkLst>
          <pc:docMk/>
          <pc:sldMk cId="2738556209" sldId="349"/>
        </pc:sldMkLst>
        <pc:spChg chg="mod">
          <ac:chgData name="Thao Hoang" userId="0e23db62feec2a5d" providerId="LiveId" clId="{936E1770-A19F-4809-B570-EE7451CB7B38}" dt="2020-11-11T03:35:06.151" v="1740" actId="13926"/>
          <ac:spMkLst>
            <pc:docMk/>
            <pc:sldMk cId="2738556209" sldId="349"/>
            <ac:spMk id="2" creationId="{16932396-1B3A-45F5-910C-CD1B105E541F}"/>
          </ac:spMkLst>
        </pc:spChg>
        <pc:picChg chg="add mod">
          <ac:chgData name="Thao Hoang" userId="0e23db62feec2a5d" providerId="LiveId" clId="{936E1770-A19F-4809-B570-EE7451CB7B38}" dt="2020-11-11T03:34:19.664" v="1721" actId="1076"/>
          <ac:picMkLst>
            <pc:docMk/>
            <pc:sldMk cId="2738556209" sldId="349"/>
            <ac:picMk id="4" creationId="{CA5A6F08-F787-441B-B83A-CB67315C1442}"/>
          </ac:picMkLst>
        </pc:picChg>
        <pc:picChg chg="add del mod">
          <ac:chgData name="Thao Hoang" userId="0e23db62feec2a5d" providerId="LiveId" clId="{936E1770-A19F-4809-B570-EE7451CB7B38}" dt="2020-11-11T01:08:06.766" v="878" actId="478"/>
          <ac:picMkLst>
            <pc:docMk/>
            <pc:sldMk cId="2738556209" sldId="349"/>
            <ac:picMk id="1026" creationId="{1C7FC4B6-D4E1-482A-B60C-842E3E1E17B7}"/>
          </ac:picMkLst>
        </pc:picChg>
        <pc:picChg chg="del">
          <ac:chgData name="Thao Hoang" userId="0e23db62feec2a5d" providerId="LiveId" clId="{936E1770-A19F-4809-B570-EE7451CB7B38}" dt="2020-11-11T03:29:29.798" v="1715" actId="478"/>
          <ac:picMkLst>
            <pc:docMk/>
            <pc:sldMk cId="2738556209" sldId="349"/>
            <ac:picMk id="1028" creationId="{53AC5B20-DB09-4DBF-ABBE-6D0BC1346F50}"/>
          </ac:picMkLst>
        </pc:picChg>
      </pc:sldChg>
      <pc:sldChg chg="modSp add mod">
        <pc:chgData name="Thao Hoang" userId="0e23db62feec2a5d" providerId="LiveId" clId="{936E1770-A19F-4809-B570-EE7451CB7B38}" dt="2020-11-11T02:44:22.725" v="1239" actId="5793"/>
        <pc:sldMkLst>
          <pc:docMk/>
          <pc:sldMk cId="2234172980" sldId="350"/>
        </pc:sldMkLst>
        <pc:spChg chg="mod">
          <ac:chgData name="Thao Hoang" userId="0e23db62feec2a5d" providerId="LiveId" clId="{936E1770-A19F-4809-B570-EE7451CB7B38}" dt="2020-11-11T02:44:17.023" v="1230" actId="20577"/>
          <ac:spMkLst>
            <pc:docMk/>
            <pc:sldMk cId="2234172980" sldId="350"/>
            <ac:spMk id="2" creationId="{00000000-0000-0000-0000-000000000000}"/>
          </ac:spMkLst>
        </pc:spChg>
        <pc:spChg chg="mod">
          <ac:chgData name="Thao Hoang" userId="0e23db62feec2a5d" providerId="LiveId" clId="{936E1770-A19F-4809-B570-EE7451CB7B38}" dt="2020-11-11T02:44:22.725" v="1239" actId="5793"/>
          <ac:spMkLst>
            <pc:docMk/>
            <pc:sldMk cId="2234172980" sldId="350"/>
            <ac:spMk id="3" creationId="{00000000-0000-0000-0000-000000000000}"/>
          </ac:spMkLst>
        </pc:spChg>
      </pc:sldChg>
      <pc:sldChg chg="modSp add mod">
        <pc:chgData name="Thao Hoang" userId="0e23db62feec2a5d" providerId="LiveId" clId="{936E1770-A19F-4809-B570-EE7451CB7B38}" dt="2020-11-11T03:47:34.842" v="2299" actId="20577"/>
        <pc:sldMkLst>
          <pc:docMk/>
          <pc:sldMk cId="393770791" sldId="351"/>
        </pc:sldMkLst>
        <pc:spChg chg="mod">
          <ac:chgData name="Thao Hoang" userId="0e23db62feec2a5d" providerId="LiveId" clId="{936E1770-A19F-4809-B570-EE7451CB7B38}" dt="2020-11-11T03:21:59.918" v="1665" actId="20577"/>
          <ac:spMkLst>
            <pc:docMk/>
            <pc:sldMk cId="393770791" sldId="351"/>
            <ac:spMk id="2" creationId="{00000000-0000-0000-0000-000000000000}"/>
          </ac:spMkLst>
        </pc:spChg>
        <pc:spChg chg="mod">
          <ac:chgData name="Thao Hoang" userId="0e23db62feec2a5d" providerId="LiveId" clId="{936E1770-A19F-4809-B570-EE7451CB7B38}" dt="2020-11-11T03:47:34.842" v="2299" actId="20577"/>
          <ac:spMkLst>
            <pc:docMk/>
            <pc:sldMk cId="393770791" sldId="351"/>
            <ac:spMk id="3" creationId="{00000000-0000-0000-0000-000000000000}"/>
          </ac:spMkLst>
        </pc:spChg>
      </pc:sldChg>
      <pc:sldChg chg="addSp delSp modSp add mod">
        <pc:chgData name="Thao Hoang" userId="0e23db62feec2a5d" providerId="LiveId" clId="{936E1770-A19F-4809-B570-EE7451CB7B38}" dt="2020-11-11T03:34:56.784" v="1739" actId="13926"/>
        <pc:sldMkLst>
          <pc:docMk/>
          <pc:sldMk cId="31475978" sldId="352"/>
        </pc:sldMkLst>
        <pc:spChg chg="mod">
          <ac:chgData name="Thao Hoang" userId="0e23db62feec2a5d" providerId="LiveId" clId="{936E1770-A19F-4809-B570-EE7451CB7B38}" dt="2020-11-11T03:34:56.784" v="1739" actId="13926"/>
          <ac:spMkLst>
            <pc:docMk/>
            <pc:sldMk cId="31475978" sldId="352"/>
            <ac:spMk id="2" creationId="{16932396-1B3A-45F5-910C-CD1B105E541F}"/>
          </ac:spMkLst>
        </pc:spChg>
        <pc:picChg chg="del">
          <ac:chgData name="Thao Hoang" userId="0e23db62feec2a5d" providerId="LiveId" clId="{936E1770-A19F-4809-B570-EE7451CB7B38}" dt="2020-11-11T03:34:25.866" v="1723" actId="478"/>
          <ac:picMkLst>
            <pc:docMk/>
            <pc:sldMk cId="31475978" sldId="352"/>
            <ac:picMk id="4" creationId="{CA5A6F08-F787-441B-B83A-CB67315C1442}"/>
          </ac:picMkLst>
        </pc:picChg>
        <pc:picChg chg="add mod">
          <ac:chgData name="Thao Hoang" userId="0e23db62feec2a5d" providerId="LiveId" clId="{936E1770-A19F-4809-B570-EE7451CB7B38}" dt="2020-11-11T03:34:48.521" v="1738" actId="14100"/>
          <ac:picMkLst>
            <pc:docMk/>
            <pc:sldMk cId="31475978" sldId="352"/>
            <ac:picMk id="5" creationId="{3709768E-F3FD-4045-916F-4DD2CD1F0E7F}"/>
          </ac:picMkLst>
        </pc:picChg>
      </pc:sldChg>
      <pc:sldChg chg="add">
        <pc:chgData name="Thao Hoang" userId="0e23db62feec2a5d" providerId="LiveId" clId="{936E1770-A19F-4809-B570-EE7451CB7B38}" dt="2020-11-11T03:45:22.272" v="2192"/>
        <pc:sldMkLst>
          <pc:docMk/>
          <pc:sldMk cId="1485930903" sldId="353"/>
        </pc:sldMkLst>
      </pc:sldChg>
      <pc:sldChg chg="delSp modSp add del mod">
        <pc:chgData name="Thao Hoang" userId="0e23db62feec2a5d" providerId="LiveId" clId="{936E1770-A19F-4809-B570-EE7451CB7B38}" dt="2020-11-11T03:45:20.439" v="2191" actId="2696"/>
        <pc:sldMkLst>
          <pc:docMk/>
          <pc:sldMk cId="1886636914" sldId="353"/>
        </pc:sldMkLst>
        <pc:spChg chg="mod">
          <ac:chgData name="Thao Hoang" userId="0e23db62feec2a5d" providerId="LiveId" clId="{936E1770-A19F-4809-B570-EE7451CB7B38}" dt="2020-11-11T03:38:36.902" v="1760" actId="20577"/>
          <ac:spMkLst>
            <pc:docMk/>
            <pc:sldMk cId="1886636914" sldId="353"/>
            <ac:spMk id="13" creationId="{00000000-0000-0000-0000-000000000000}"/>
          </ac:spMkLst>
        </pc:spChg>
        <pc:picChg chg="del mod">
          <ac:chgData name="Thao Hoang" userId="0e23db62feec2a5d" providerId="LiveId" clId="{936E1770-A19F-4809-B570-EE7451CB7B38}" dt="2020-11-11T03:38:06.844" v="1750" actId="478"/>
          <ac:picMkLst>
            <pc:docMk/>
            <pc:sldMk cId="1886636914" sldId="353"/>
            <ac:picMk id="5" creationId="{3709768E-F3FD-4045-916F-4DD2CD1F0E7F}"/>
          </ac:picMkLst>
        </pc:picChg>
      </pc:sldChg>
      <pc:sldChg chg="addSp delSp modSp add del mod">
        <pc:chgData name="Thao Hoang" userId="0e23db62feec2a5d" providerId="LiveId" clId="{936E1770-A19F-4809-B570-EE7451CB7B38}" dt="2020-11-11T19:49:09.659" v="3247" actId="47"/>
        <pc:sldMkLst>
          <pc:docMk/>
          <pc:sldMk cId="2342216426" sldId="354"/>
        </pc:sldMkLst>
        <pc:picChg chg="add del">
          <ac:chgData name="Thao Hoang" userId="0e23db62feec2a5d" providerId="LiveId" clId="{936E1770-A19F-4809-B570-EE7451CB7B38}" dt="2020-11-11T18:10:39.751" v="2755" actId="478"/>
          <ac:picMkLst>
            <pc:docMk/>
            <pc:sldMk cId="2342216426" sldId="354"/>
            <ac:picMk id="2" creationId="{12CCDA23-B4B6-46ED-8AFC-1D6C2BFE11CE}"/>
          </ac:picMkLst>
        </pc:picChg>
        <pc:picChg chg="add del">
          <ac:chgData name="Thao Hoang" userId="0e23db62feec2a5d" providerId="LiveId" clId="{936E1770-A19F-4809-B570-EE7451CB7B38}" dt="2020-11-11T18:11:33.980" v="2768" actId="478"/>
          <ac:picMkLst>
            <pc:docMk/>
            <pc:sldMk cId="2342216426" sldId="354"/>
            <ac:picMk id="3" creationId="{0F86FC03-638D-484F-AC0B-E77911819932}"/>
          </ac:picMkLst>
        </pc:picChg>
        <pc:picChg chg="add del mod ord">
          <ac:chgData name="Thao Hoang" userId="0e23db62feec2a5d" providerId="LiveId" clId="{936E1770-A19F-4809-B570-EE7451CB7B38}" dt="2020-11-11T18:12:35.920" v="2793" actId="478"/>
          <ac:picMkLst>
            <pc:docMk/>
            <pc:sldMk cId="2342216426" sldId="354"/>
            <ac:picMk id="6" creationId="{A16C77C9-0CC5-4F30-ADB9-1A2577612BE9}"/>
          </ac:picMkLst>
        </pc:picChg>
        <pc:picChg chg="add del mod ord">
          <ac:chgData name="Thao Hoang" userId="0e23db62feec2a5d" providerId="LiveId" clId="{936E1770-A19F-4809-B570-EE7451CB7B38}" dt="2020-11-11T18:25:21.401" v="2893" actId="478"/>
          <ac:picMkLst>
            <pc:docMk/>
            <pc:sldMk cId="2342216426" sldId="354"/>
            <ac:picMk id="9" creationId="{724E5CCE-75A7-492E-838F-F7EFFAB1E44E}"/>
          </ac:picMkLst>
        </pc:picChg>
        <pc:picChg chg="add del mod">
          <ac:chgData name="Thao Hoang" userId="0e23db62feec2a5d" providerId="LiveId" clId="{936E1770-A19F-4809-B570-EE7451CB7B38}" dt="2020-11-11T18:35:37.351" v="3129" actId="478"/>
          <ac:picMkLst>
            <pc:docMk/>
            <pc:sldMk cId="2342216426" sldId="354"/>
            <ac:picMk id="11" creationId="{2A82F5F3-F49E-4A9A-BFCA-68E1916D05C1}"/>
          </ac:picMkLst>
        </pc:picChg>
        <pc:picChg chg="add mod">
          <ac:chgData name="Thao Hoang" userId="0e23db62feec2a5d" providerId="LiveId" clId="{936E1770-A19F-4809-B570-EE7451CB7B38}" dt="2020-11-11T19:46:30.683" v="3212" actId="1035"/>
          <ac:picMkLst>
            <pc:docMk/>
            <pc:sldMk cId="2342216426" sldId="354"/>
            <ac:picMk id="14" creationId="{803D663B-24EB-49AD-AC42-F1B1E6AB8276}"/>
          </ac:picMkLst>
        </pc:picChg>
        <pc:picChg chg="del">
          <ac:chgData name="Thao Hoang" userId="0e23db62feec2a5d" providerId="LiveId" clId="{936E1770-A19F-4809-B570-EE7451CB7B38}" dt="2020-11-11T18:10:01.498" v="2746" actId="478"/>
          <ac:picMkLst>
            <pc:docMk/>
            <pc:sldMk cId="2342216426" sldId="354"/>
            <ac:picMk id="37" creationId="{87D7BC94-D137-4FEC-A03F-6AA291881FD5}"/>
          </ac:picMkLst>
        </pc:picChg>
      </pc:sldChg>
      <pc:sldChg chg="addSp delSp modSp add mod modAnim">
        <pc:chgData name="Thao Hoang" userId="0e23db62feec2a5d" providerId="LiveId" clId="{936E1770-A19F-4809-B570-EE7451CB7B38}" dt="2020-11-11T20:30:42.016" v="3673"/>
        <pc:sldMkLst>
          <pc:docMk/>
          <pc:sldMk cId="1395651258" sldId="355"/>
        </pc:sldMkLst>
        <pc:spChg chg="add mod">
          <ac:chgData name="Thao Hoang" userId="0e23db62feec2a5d" providerId="LiveId" clId="{936E1770-A19F-4809-B570-EE7451CB7B38}" dt="2020-11-11T20:30:20.131" v="3667" actId="1036"/>
          <ac:spMkLst>
            <pc:docMk/>
            <pc:sldMk cId="1395651258" sldId="355"/>
            <ac:spMk id="4" creationId="{681AB189-CD30-4F59-BE56-CCF458647F01}"/>
          </ac:spMkLst>
        </pc:spChg>
        <pc:spChg chg="add del mod">
          <ac:chgData name="Thao Hoang" userId="0e23db62feec2a5d" providerId="LiveId" clId="{936E1770-A19F-4809-B570-EE7451CB7B38}" dt="2020-11-11T17:42:35.571" v="2627" actId="478"/>
          <ac:spMkLst>
            <pc:docMk/>
            <pc:sldMk cId="1395651258" sldId="355"/>
            <ac:spMk id="8" creationId="{FBCF42E9-0160-40BE-AF24-4AD2F29DFFCB}"/>
          </ac:spMkLst>
        </pc:spChg>
        <pc:spChg chg="add del mod">
          <ac:chgData name="Thao Hoang" userId="0e23db62feec2a5d" providerId="LiveId" clId="{936E1770-A19F-4809-B570-EE7451CB7B38}" dt="2020-11-11T17:42:35.571" v="2627" actId="478"/>
          <ac:spMkLst>
            <pc:docMk/>
            <pc:sldMk cId="1395651258" sldId="355"/>
            <ac:spMk id="10" creationId="{881CBACC-B0B8-4286-A7E9-193DA9CD69A4}"/>
          </ac:spMkLst>
        </pc:spChg>
        <pc:spChg chg="add del">
          <ac:chgData name="Thao Hoang" userId="0e23db62feec2a5d" providerId="LiveId" clId="{936E1770-A19F-4809-B570-EE7451CB7B38}" dt="2020-11-11T17:42:41.332" v="2629" actId="22"/>
          <ac:spMkLst>
            <pc:docMk/>
            <pc:sldMk cId="1395651258" sldId="355"/>
            <ac:spMk id="14" creationId="{9B37F665-59F2-477B-A1F9-11B37B79375D}"/>
          </ac:spMkLst>
        </pc:spChg>
        <pc:spChg chg="add del mod">
          <ac:chgData name="Thao Hoang" userId="0e23db62feec2a5d" providerId="LiveId" clId="{936E1770-A19F-4809-B570-EE7451CB7B38}" dt="2020-11-11T20:30:15.171" v="3659" actId="1037"/>
          <ac:spMkLst>
            <pc:docMk/>
            <pc:sldMk cId="1395651258" sldId="355"/>
            <ac:spMk id="15" creationId="{F1E73E71-38F6-4A8F-ACD8-3B889EBC13CC}"/>
          </ac:spMkLst>
        </pc:spChg>
        <pc:spChg chg="add mod">
          <ac:chgData name="Thao Hoang" userId="0e23db62feec2a5d" providerId="LiveId" clId="{936E1770-A19F-4809-B570-EE7451CB7B38}" dt="2020-11-11T18:36:59.705" v="3155" actId="164"/>
          <ac:spMkLst>
            <pc:docMk/>
            <pc:sldMk cId="1395651258" sldId="355"/>
            <ac:spMk id="29" creationId="{D5A30CBF-6D50-4EDE-A996-F126578DDF36}"/>
          </ac:spMkLst>
        </pc:spChg>
        <pc:spChg chg="add mod">
          <ac:chgData name="Thao Hoang" userId="0e23db62feec2a5d" providerId="LiveId" clId="{936E1770-A19F-4809-B570-EE7451CB7B38}" dt="2020-11-11T18:36:59.705" v="3155" actId="164"/>
          <ac:spMkLst>
            <pc:docMk/>
            <pc:sldMk cId="1395651258" sldId="355"/>
            <ac:spMk id="30" creationId="{DAB0E6EA-B0B2-47C5-9832-B119D38BB88E}"/>
          </ac:spMkLst>
        </pc:spChg>
        <pc:grpChg chg="add mod">
          <ac:chgData name="Thao Hoang" userId="0e23db62feec2a5d" providerId="LiveId" clId="{936E1770-A19F-4809-B570-EE7451CB7B38}" dt="2020-11-11T18:36:59.705" v="3155" actId="164"/>
          <ac:grpSpMkLst>
            <pc:docMk/>
            <pc:sldMk cId="1395651258" sldId="355"/>
            <ac:grpSpMk id="31" creationId="{30F5183D-246B-437B-9972-14053F19D867}"/>
          </ac:grpSpMkLst>
        </pc:grpChg>
        <pc:graphicFrameChg chg="add del mod">
          <ac:chgData name="Thao Hoang" userId="0e23db62feec2a5d" providerId="LiveId" clId="{936E1770-A19F-4809-B570-EE7451CB7B38}" dt="2020-11-11T17:42:35.571" v="2627" actId="478"/>
          <ac:graphicFrameMkLst>
            <pc:docMk/>
            <pc:sldMk cId="1395651258" sldId="355"/>
            <ac:graphicFrameMk id="6" creationId="{9C8BD38C-F8B5-4A83-AEF8-1599A269FD37}"/>
          </ac:graphicFrameMkLst>
        </pc:graphicFrameChg>
        <pc:graphicFrameChg chg="add del mod">
          <ac:chgData name="Thao Hoang" userId="0e23db62feec2a5d" providerId="LiveId" clId="{936E1770-A19F-4809-B570-EE7451CB7B38}" dt="2020-11-11T17:42:35.571" v="2627" actId="478"/>
          <ac:graphicFrameMkLst>
            <pc:docMk/>
            <pc:sldMk cId="1395651258" sldId="355"/>
            <ac:graphicFrameMk id="9" creationId="{9709EFEE-80F1-45EF-99A6-F18B29C2A386}"/>
          </ac:graphicFrameMkLst>
        </pc:graphicFrameChg>
        <pc:graphicFrameChg chg="add del mod modGraphic">
          <ac:chgData name="Thao Hoang" userId="0e23db62feec2a5d" providerId="LiveId" clId="{936E1770-A19F-4809-B570-EE7451CB7B38}" dt="2020-11-11T17:48:06.802" v="2724" actId="478"/>
          <ac:graphicFrameMkLst>
            <pc:docMk/>
            <pc:sldMk cId="1395651258" sldId="355"/>
            <ac:graphicFrameMk id="12" creationId="{1BD0D541-6D54-498F-92DB-1EE5B844254D}"/>
          </ac:graphicFrameMkLst>
        </pc:graphicFrameChg>
        <pc:graphicFrameChg chg="add mod modGraphic">
          <ac:chgData name="Thao Hoang" userId="0e23db62feec2a5d" providerId="LiveId" clId="{936E1770-A19F-4809-B570-EE7451CB7B38}" dt="2020-11-11T20:30:25.271" v="3672" actId="1038"/>
          <ac:graphicFrameMkLst>
            <pc:docMk/>
            <pc:sldMk cId="1395651258" sldId="355"/>
            <ac:graphicFrameMk id="16" creationId="{37F2F476-A31A-4826-8986-3B0DA8BD8800}"/>
          </ac:graphicFrameMkLst>
        </pc:graphicFrameChg>
        <pc:picChg chg="add del mod">
          <ac:chgData name="Thao Hoang" userId="0e23db62feec2a5d" providerId="LiveId" clId="{936E1770-A19F-4809-B570-EE7451CB7B38}" dt="2020-11-11T18:09:58.395" v="2745" actId="478"/>
          <ac:picMkLst>
            <pc:docMk/>
            <pc:sldMk cId="1395651258" sldId="355"/>
            <ac:picMk id="3" creationId="{BF600E9C-BC4A-430B-8D6E-F5307CEDC51F}"/>
          </ac:picMkLst>
        </pc:picChg>
        <pc:picChg chg="del">
          <ac:chgData name="Thao Hoang" userId="0e23db62feec2a5d" providerId="LiveId" clId="{936E1770-A19F-4809-B570-EE7451CB7B38}" dt="2020-11-11T17:36:10.001" v="2526" actId="478"/>
          <ac:picMkLst>
            <pc:docMk/>
            <pc:sldMk cId="1395651258" sldId="355"/>
            <ac:picMk id="5" creationId="{A3148F2A-2764-4EEE-A471-E16C60E2FD53}"/>
          </ac:picMkLst>
        </pc:picChg>
        <pc:picChg chg="add del">
          <ac:chgData name="Thao Hoang" userId="0e23db62feec2a5d" providerId="LiveId" clId="{936E1770-A19F-4809-B570-EE7451CB7B38}" dt="2020-11-11T18:10:37.429" v="2754" actId="478"/>
          <ac:picMkLst>
            <pc:docMk/>
            <pc:sldMk cId="1395651258" sldId="355"/>
            <ac:picMk id="18" creationId="{C68849C4-BA3C-4366-87FB-4E5A9AA20A1A}"/>
          </ac:picMkLst>
        </pc:picChg>
        <pc:picChg chg="add del">
          <ac:chgData name="Thao Hoang" userId="0e23db62feec2a5d" providerId="LiveId" clId="{936E1770-A19F-4809-B570-EE7451CB7B38}" dt="2020-11-11T18:11:56.994" v="2771" actId="478"/>
          <ac:picMkLst>
            <pc:docMk/>
            <pc:sldMk cId="1395651258" sldId="355"/>
            <ac:picMk id="20" creationId="{52EA1587-69EF-4098-9EEB-547A26DCAA4E}"/>
          </ac:picMkLst>
        </pc:picChg>
        <pc:picChg chg="add del mod ord">
          <ac:chgData name="Thao Hoang" userId="0e23db62feec2a5d" providerId="LiveId" clId="{936E1770-A19F-4809-B570-EE7451CB7B38}" dt="2020-11-11T18:25:00.268" v="2883" actId="478"/>
          <ac:picMkLst>
            <pc:docMk/>
            <pc:sldMk cId="1395651258" sldId="355"/>
            <ac:picMk id="22" creationId="{7303F410-EC08-4F38-97CC-93CDB859E5B9}"/>
          </ac:picMkLst>
        </pc:picChg>
        <pc:picChg chg="add del mod ord">
          <ac:chgData name="Thao Hoang" userId="0e23db62feec2a5d" providerId="LiveId" clId="{936E1770-A19F-4809-B570-EE7451CB7B38}" dt="2020-11-11T18:35:01.096" v="3117" actId="478"/>
          <ac:picMkLst>
            <pc:docMk/>
            <pc:sldMk cId="1395651258" sldId="355"/>
            <ac:picMk id="24" creationId="{C2EB724B-40BE-4C71-8194-CAA99A3B3B5B}"/>
          </ac:picMkLst>
        </pc:picChg>
        <pc:picChg chg="add del mod ord">
          <ac:chgData name="Thao Hoang" userId="0e23db62feec2a5d" providerId="LiveId" clId="{936E1770-A19F-4809-B570-EE7451CB7B38}" dt="2020-11-11T18:27:11.199" v="2947" actId="478"/>
          <ac:picMkLst>
            <pc:docMk/>
            <pc:sldMk cId="1395651258" sldId="355"/>
            <ac:picMk id="26" creationId="{68D881FF-01FD-46F5-96A1-BE16F07D4F5D}"/>
          </ac:picMkLst>
        </pc:picChg>
        <pc:picChg chg="add mod">
          <ac:chgData name="Thao Hoang" userId="0e23db62feec2a5d" providerId="LiveId" clId="{936E1770-A19F-4809-B570-EE7451CB7B38}" dt="2020-11-11T18:36:59.705" v="3155" actId="164"/>
          <ac:picMkLst>
            <pc:docMk/>
            <pc:sldMk cId="1395651258" sldId="355"/>
            <ac:picMk id="28" creationId="{2C1E8249-128C-43CC-9C35-1335F7DFDD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endParaRPr lang="en-CA" dirty="0"/>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r>
              <a:rPr lang="en-CA" dirty="0"/>
              <a:t>When crude oil price is high, the amount of USD earned by Canada from oil export is high, thus supply of USD flowing into CA is high relative to supply of CAD, thus increase CAD </a:t>
            </a:r>
            <a:r>
              <a:rPr lang="en-CA" dirty="0" err="1"/>
              <a:t>dolllars</a:t>
            </a:r>
            <a:r>
              <a:rPr lang="en-CA" dirty="0"/>
              <a:t> strength</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3511987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11/11/2020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11/11/2020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11/11/2020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11/11/2020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11/11/2020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11/11/2020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North America</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308324"/>
          </a:xfrm>
          <a:prstGeom prst="rect">
            <a:avLst/>
          </a:prstGeom>
          <a:noFill/>
        </p:spPr>
        <p:txBody>
          <a:bodyPr wrap="square" rtlCol="0">
            <a:spAutoFit/>
          </a:bodyPr>
          <a:lstStyle/>
          <a:p>
            <a:r>
              <a:rPr lang="en-CA" sz="1600" b="1" u="sng" dirty="0"/>
              <a:t>Over the past 15 years:</a:t>
            </a:r>
          </a:p>
          <a:p>
            <a:endParaRPr lang="en-CA" sz="1600" dirty="0"/>
          </a:p>
          <a:p>
            <a:pPr marL="285750" indent="-285750">
              <a:buFontTx/>
              <a:buChar char="-"/>
            </a:pPr>
            <a:r>
              <a:rPr lang="en-CA" sz="1600" dirty="0"/>
              <a:t>Linear growth of </a:t>
            </a:r>
            <a:r>
              <a:rPr lang="en-CA" sz="1600" b="1" dirty="0">
                <a:solidFill>
                  <a:srgbClr val="00B050"/>
                </a:solidFill>
              </a:rPr>
              <a:t>US GDP (1.5x)</a:t>
            </a:r>
            <a:r>
              <a:rPr lang="en-CA" sz="1600" dirty="0"/>
              <a:t> while </a:t>
            </a:r>
            <a:r>
              <a:rPr lang="en-CA" sz="1600" b="1" dirty="0">
                <a:solidFill>
                  <a:srgbClr val="FF0000"/>
                </a:solidFill>
              </a:rPr>
              <a:t>US Dollars Index  </a:t>
            </a:r>
            <a:r>
              <a:rPr lang="en-CA" sz="1600" dirty="0"/>
              <a:t>follows a cyclical trend and increases by </a:t>
            </a:r>
            <a:r>
              <a:rPr lang="en-CA" sz="1600"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390920900"/>
              </p:ext>
            </p:extLst>
          </p:nvPr>
        </p:nvGraphicFramePr>
        <p:xfrm>
          <a:off x="1765721" y="4077072"/>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3946769931"/>
              </p:ext>
            </p:extLst>
          </p:nvPr>
        </p:nvGraphicFramePr>
        <p:xfrm>
          <a:off x="1765721" y="4300517"/>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and Plots</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pic>
        <p:nvPicPr>
          <p:cNvPr id="18" name="Picture 17" descr="Chart, line chart&#10;&#10;Description automatically generated">
            <a:extLst>
              <a:ext uri="{FF2B5EF4-FFF2-40B4-BE49-F238E27FC236}">
                <a16:creationId xmlns:a16="http://schemas.microsoft.com/office/drawing/2014/main" id="{83A86C9B-07A6-46D4-9A26-FBE949ACA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75" y="5440492"/>
            <a:ext cx="7089593" cy="1417508"/>
          </a:xfrm>
          <a:prstGeom prst="rect">
            <a:avLst/>
          </a:prstGeom>
        </p:spPr>
      </p:pic>
      <p:graphicFrame>
        <p:nvGraphicFramePr>
          <p:cNvPr id="21" name="Table 20">
            <a:extLst>
              <a:ext uri="{FF2B5EF4-FFF2-40B4-BE49-F238E27FC236}">
                <a16:creationId xmlns:a16="http://schemas.microsoft.com/office/drawing/2014/main" id="{48B8DBF1-4C36-4D28-9F63-9C17C558A230}"/>
              </a:ext>
            </a:extLst>
          </p:cNvPr>
          <p:cNvGraphicFramePr>
            <a:graphicFrameLocks noGrp="1"/>
          </p:cNvGraphicFramePr>
          <p:nvPr>
            <p:extLst>
              <p:ext uri="{D42A27DB-BD31-4B8C-83A1-F6EECF244321}">
                <p14:modId xmlns:p14="http://schemas.microsoft.com/office/powerpoint/2010/main" val="728314291"/>
              </p:ext>
            </p:extLst>
          </p:nvPr>
        </p:nvGraphicFramePr>
        <p:xfrm>
          <a:off x="1684089" y="4509120"/>
          <a:ext cx="2600499" cy="1554480"/>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951202">
                  <a:extLst>
                    <a:ext uri="{9D8B030D-6E8A-4147-A177-3AD203B41FA5}">
                      <a16:colId xmlns:a16="http://schemas.microsoft.com/office/drawing/2014/main" val="2460191286"/>
                    </a:ext>
                  </a:extLst>
                </a:gridCol>
                <a:gridCol w="782464">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USD Index</a:t>
                      </a:r>
                    </a:p>
                  </a:txBody>
                  <a:tcPr/>
                </a:tc>
                <a:tc>
                  <a:txBody>
                    <a:bodyPr/>
                    <a:lstStyle/>
                    <a:p>
                      <a:pPr algn="ctr"/>
                      <a:r>
                        <a:rPr lang="en-CA" dirty="0"/>
                        <a:t>0.55</a:t>
                      </a:r>
                    </a:p>
                  </a:txBody>
                  <a:tcPr/>
                </a:tc>
                <a:tc>
                  <a:txBody>
                    <a:bodyPr/>
                    <a:lstStyle/>
                    <a:p>
                      <a:pPr algn="ctr"/>
                      <a:r>
                        <a:rPr lang="en-CA" dirty="0"/>
                        <a:t>-0.64</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a:t>
            </a:r>
          </a:p>
        </p:txBody>
      </p:sp>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3046988"/>
          </a:xfrm>
          <a:prstGeom prst="rect">
            <a:avLst/>
          </a:prstGeom>
          <a:noFill/>
        </p:spPr>
        <p:txBody>
          <a:bodyPr wrap="square" rtlCol="0">
            <a:spAutoFit/>
          </a:bodyPr>
          <a:lstStyle/>
          <a:p>
            <a:pPr algn="ctr"/>
            <a:r>
              <a:rPr lang="en-CA" sz="1600" b="1" u="sng" dirty="0"/>
              <a:t>US Electricity vs. Economy</a:t>
            </a:r>
          </a:p>
          <a:p>
            <a:endParaRPr lang="en-CA" sz="1600" dirty="0"/>
          </a:p>
          <a:p>
            <a:pPr marL="285750" indent="-285750">
              <a:buFontTx/>
              <a:buChar char="-"/>
            </a:pPr>
            <a:r>
              <a:rPr lang="en-CA" sz="1600" dirty="0">
                <a:highlight>
                  <a:srgbClr val="FFFF00"/>
                </a:highlight>
              </a:rPr>
              <a:t>Electricity from fuels decreases </a:t>
            </a:r>
            <a:r>
              <a:rPr lang="en-CA" sz="1600" dirty="0">
                <a:solidFill>
                  <a:srgbClr val="FF0000"/>
                </a:solidFill>
                <a:highlight>
                  <a:srgbClr val="FFFF00"/>
                </a:highlight>
              </a:rPr>
              <a:t>by X%</a:t>
            </a: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Electricity from renewable energy sources increases </a:t>
            </a:r>
            <a:r>
              <a:rPr lang="en-CA" sz="1600" dirty="0">
                <a:solidFill>
                  <a:srgbClr val="FF0000"/>
                </a:solidFill>
                <a:highlight>
                  <a:srgbClr val="FFFF00"/>
                </a:highlight>
              </a:rPr>
              <a:t>by X%  (expected 70% +)</a:t>
            </a:r>
          </a:p>
          <a:p>
            <a:pPr marL="285750" indent="-285750">
              <a:buFontTx/>
              <a:buChar char="-"/>
            </a:pPr>
            <a:endParaRPr lang="en-CA" sz="1600" dirty="0">
              <a:solidFill>
                <a:srgbClr val="FF0000"/>
              </a:solidFill>
              <a:highlight>
                <a:srgbClr val="FFFF00"/>
              </a:highlight>
            </a:endParaRP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No direct correlation with US Dollars Index</a:t>
            </a:r>
          </a:p>
        </p:txBody>
      </p:sp>
      <p:pic>
        <p:nvPicPr>
          <p:cNvPr id="4" name="Picture 3" descr="Chart, line chart, scatter chart&#10;&#10;Description automatically generated">
            <a:extLst>
              <a:ext uri="{FF2B5EF4-FFF2-40B4-BE49-F238E27FC236}">
                <a16:creationId xmlns:a16="http://schemas.microsoft.com/office/drawing/2014/main" id="{CA5A6F08-F787-441B-B83A-CB67315C1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52" y="2204864"/>
            <a:ext cx="7261488" cy="3911084"/>
          </a:xfrm>
          <a:prstGeom prst="rect">
            <a:avLst/>
          </a:prstGeom>
        </p:spPr>
      </p:pic>
    </p:spTree>
    <p:extLst>
      <p:ext uri="{BB962C8B-B14F-4D97-AF65-F5344CB8AC3E}">
        <p14:creationId xmlns:p14="http://schemas.microsoft.com/office/powerpoint/2010/main" val="273855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a:t>
            </a:r>
            <a:r>
              <a:rPr lang="en-US" dirty="0" err="1"/>
              <a:t>Su’s</a:t>
            </a:r>
            <a:r>
              <a:rPr lang="en-US" dirty="0"/>
              <a:t>) </a:t>
            </a:r>
          </a:p>
        </p:txBody>
      </p:sp>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3046988"/>
          </a:xfrm>
          <a:prstGeom prst="rect">
            <a:avLst/>
          </a:prstGeom>
          <a:noFill/>
        </p:spPr>
        <p:txBody>
          <a:bodyPr wrap="square" rtlCol="0">
            <a:spAutoFit/>
          </a:bodyPr>
          <a:lstStyle/>
          <a:p>
            <a:pPr algn="ctr"/>
            <a:r>
              <a:rPr lang="en-CA" sz="1600" b="1" u="sng" dirty="0"/>
              <a:t>US Electricity vs. Economy</a:t>
            </a:r>
          </a:p>
          <a:p>
            <a:endParaRPr lang="en-CA" sz="1600" dirty="0"/>
          </a:p>
          <a:p>
            <a:pPr marL="285750" indent="-285750">
              <a:buFontTx/>
              <a:buChar char="-"/>
            </a:pPr>
            <a:r>
              <a:rPr lang="en-CA" sz="1600" dirty="0">
                <a:highlight>
                  <a:srgbClr val="FFFF00"/>
                </a:highlight>
              </a:rPr>
              <a:t>Electricity from fuels decreases </a:t>
            </a:r>
            <a:r>
              <a:rPr lang="en-CA" sz="1600" dirty="0">
                <a:solidFill>
                  <a:srgbClr val="FF0000"/>
                </a:solidFill>
                <a:highlight>
                  <a:srgbClr val="FFFF00"/>
                </a:highlight>
              </a:rPr>
              <a:t>by X%</a:t>
            </a: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Electricity from renewable energy sources increases </a:t>
            </a:r>
            <a:r>
              <a:rPr lang="en-CA" sz="1600" dirty="0">
                <a:solidFill>
                  <a:srgbClr val="FF0000"/>
                </a:solidFill>
                <a:highlight>
                  <a:srgbClr val="FFFF00"/>
                </a:highlight>
              </a:rPr>
              <a:t>by X%  (expected 70% +)</a:t>
            </a:r>
          </a:p>
          <a:p>
            <a:pPr marL="285750" indent="-285750">
              <a:buFontTx/>
              <a:buChar char="-"/>
            </a:pPr>
            <a:endParaRPr lang="en-CA" sz="1600" dirty="0">
              <a:solidFill>
                <a:srgbClr val="FF0000"/>
              </a:solidFill>
              <a:highlight>
                <a:srgbClr val="FFFF00"/>
              </a:highlight>
            </a:endParaRP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No direct correlation with US Dollars Index</a:t>
            </a:r>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a:t>
            </a:r>
          </a:p>
        </p:txBody>
      </p:sp>
      <p:sp>
        <p:nvSpPr>
          <p:cNvPr id="2" name="TextBox 1">
            <a:extLst>
              <a:ext uri="{FF2B5EF4-FFF2-40B4-BE49-F238E27FC236}">
                <a16:creationId xmlns:a16="http://schemas.microsoft.com/office/drawing/2014/main" id="{16932396-1B3A-45F5-910C-CD1B105E541F}"/>
              </a:ext>
            </a:extLst>
          </p:cNvPr>
          <p:cNvSpPr txBox="1"/>
          <p:nvPr/>
        </p:nvSpPr>
        <p:spPr>
          <a:xfrm>
            <a:off x="1522413" y="2636912"/>
            <a:ext cx="2843807" cy="3046988"/>
          </a:xfrm>
          <a:prstGeom prst="rect">
            <a:avLst/>
          </a:prstGeom>
          <a:noFill/>
        </p:spPr>
        <p:txBody>
          <a:bodyPr wrap="square" rtlCol="0">
            <a:spAutoFit/>
          </a:bodyPr>
          <a:lstStyle/>
          <a:p>
            <a:pPr algn="ctr"/>
            <a:r>
              <a:rPr lang="en-CA" sz="1600" b="1" u="sng" dirty="0"/>
              <a:t>US Electricity vs. Economy</a:t>
            </a:r>
          </a:p>
          <a:p>
            <a:endParaRPr lang="en-CA" sz="1600" dirty="0"/>
          </a:p>
          <a:p>
            <a:pPr marL="285750" indent="-285750">
              <a:buFontTx/>
              <a:buChar char="-"/>
            </a:pPr>
            <a:r>
              <a:rPr lang="en-CA" sz="1600" dirty="0">
                <a:highlight>
                  <a:srgbClr val="FFFF00"/>
                </a:highlight>
              </a:rPr>
              <a:t>Electricity from fuels decreases </a:t>
            </a:r>
            <a:r>
              <a:rPr lang="en-CA" sz="1600" dirty="0">
                <a:solidFill>
                  <a:srgbClr val="FF0000"/>
                </a:solidFill>
                <a:highlight>
                  <a:srgbClr val="FFFF00"/>
                </a:highlight>
              </a:rPr>
              <a:t>by X%</a:t>
            </a: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Electricity from renewable energy sources increases </a:t>
            </a:r>
            <a:r>
              <a:rPr lang="en-CA" sz="1600" dirty="0">
                <a:solidFill>
                  <a:srgbClr val="FF0000"/>
                </a:solidFill>
                <a:highlight>
                  <a:srgbClr val="FFFF00"/>
                </a:highlight>
              </a:rPr>
              <a:t>by X%  (expected 70% +)</a:t>
            </a:r>
          </a:p>
          <a:p>
            <a:pPr marL="285750" indent="-285750">
              <a:buFontTx/>
              <a:buChar char="-"/>
            </a:pPr>
            <a:endParaRPr lang="en-CA" sz="1600" dirty="0">
              <a:solidFill>
                <a:srgbClr val="FF0000"/>
              </a:solidFill>
              <a:highlight>
                <a:srgbClr val="FFFF00"/>
              </a:highlight>
            </a:endParaRPr>
          </a:p>
          <a:p>
            <a:pPr marL="285750" indent="-285750">
              <a:buFontTx/>
              <a:buChar char="-"/>
            </a:pPr>
            <a:endParaRPr lang="en-CA" sz="1600" dirty="0">
              <a:highlight>
                <a:srgbClr val="FFFF00"/>
              </a:highlight>
            </a:endParaRPr>
          </a:p>
          <a:p>
            <a:pPr marL="285750" indent="-285750">
              <a:buFontTx/>
              <a:buChar char="-"/>
            </a:pPr>
            <a:r>
              <a:rPr lang="en-CA" sz="1600" dirty="0">
                <a:highlight>
                  <a:srgbClr val="FFFF00"/>
                </a:highlight>
              </a:rPr>
              <a:t>No direct correlation with US Dollars Index</a:t>
            </a:r>
          </a:p>
        </p:txBody>
      </p:sp>
      <p:pic>
        <p:nvPicPr>
          <p:cNvPr id="5" name="Picture 4" descr="Chart, scatter chart&#10;&#10;Description automatically generated">
            <a:extLst>
              <a:ext uri="{FF2B5EF4-FFF2-40B4-BE49-F238E27FC236}">
                <a16:creationId xmlns:a16="http://schemas.microsoft.com/office/drawing/2014/main" id="{3709768E-F3FD-4045-916F-4DD2CD1F0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014" y="1916832"/>
            <a:ext cx="7602130" cy="4464496"/>
          </a:xfrm>
          <a:prstGeom prst="rect">
            <a:avLst/>
          </a:prstGeom>
        </p:spPr>
      </p:pic>
    </p:spTree>
    <p:extLst>
      <p:ext uri="{BB962C8B-B14F-4D97-AF65-F5344CB8AC3E}">
        <p14:creationId xmlns:p14="http://schemas.microsoft.com/office/powerpoint/2010/main" val="3147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Analysis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Disregarded other factors affecting the economics</a:t>
            </a:r>
          </a:p>
          <a:p>
            <a:r>
              <a:rPr lang="en-US" sz="1800" dirty="0"/>
              <a:t>First date of the month was representative of the entire month</a:t>
            </a:r>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Discuss any additional questions that came up, but which you didn't have time to answer: What would you research next, if you had two more weeks?</a:t>
            </a:r>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http:…</a:t>
            </a:r>
          </a:p>
        </p:txBody>
      </p:sp>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pPr lvl="1"/>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Implications</a:t>
            </a:r>
          </a:p>
        </p:txBody>
      </p:sp>
      <p:sp>
        <p:nvSpPr>
          <p:cNvPr id="3" name="Content Placeholder 2"/>
          <p:cNvSpPr>
            <a:spLocks noGrp="1"/>
          </p:cNvSpPr>
          <p:nvPr>
            <p:ph sz="half" idx="1"/>
          </p:nvPr>
        </p:nvSpPr>
        <p:spPr>
          <a:xfrm>
            <a:off x="1488168" y="1984248"/>
            <a:ext cx="9829798" cy="4187952"/>
          </a:xfrm>
        </p:spPr>
        <p:txBody>
          <a:bodyPr>
            <a:normAutofit/>
          </a:bodyPr>
          <a:lstStyle/>
          <a:p>
            <a:r>
              <a:rPr lang="en-US" sz="1800" dirty="0"/>
              <a:t>Canadian Dollars is impacted by Crude Oil Production/ Exports</a:t>
            </a:r>
          </a:p>
          <a:p>
            <a:pPr lvl="1"/>
            <a:r>
              <a:rPr lang="en-US" sz="1400" dirty="0"/>
              <a:t>Crude Oil contribution to Gross GDP is</a:t>
            </a:r>
            <a:r>
              <a:rPr lang="en-US" sz="1400" b="1" dirty="0">
                <a:solidFill>
                  <a:srgbClr val="FF0000"/>
                </a:solidFill>
              </a:rPr>
              <a:t> X% (2.8%)</a:t>
            </a:r>
          </a:p>
          <a:p>
            <a:r>
              <a:rPr lang="en-US" sz="1800" dirty="0"/>
              <a:t>US Dollars is not impacted by Crude Oil Production/ Exports</a:t>
            </a:r>
          </a:p>
          <a:p>
            <a:pPr lvl="1"/>
            <a:r>
              <a:rPr lang="en-US" sz="1400" dirty="0"/>
              <a:t>Crude Oil contribution to Gross GDP is </a:t>
            </a:r>
            <a:r>
              <a:rPr lang="en-US" sz="1400" b="1" dirty="0">
                <a:solidFill>
                  <a:srgbClr val="FF0000"/>
                </a:solidFill>
              </a:rPr>
              <a:t>~1%</a:t>
            </a:r>
          </a:p>
          <a:p>
            <a:pPr lvl="1"/>
            <a:endParaRPr lang="en-US" sz="1400" dirty="0"/>
          </a:p>
          <a:p>
            <a:r>
              <a:rPr lang="en-US" sz="1800" dirty="0"/>
              <a:t>US electricity production from renewable sources is projected to catch up to oil sources in 2061</a:t>
            </a:r>
          </a:p>
          <a:p>
            <a:pPr lvl="1"/>
            <a:endParaRPr lang="en-US" sz="1400" dirty="0"/>
          </a:p>
        </p:txBody>
      </p:sp>
    </p:spTree>
    <p:extLst>
      <p:ext uri="{BB962C8B-B14F-4D97-AF65-F5344CB8AC3E}">
        <p14:creationId xmlns:p14="http://schemas.microsoft.com/office/powerpoint/2010/main" val="10962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867222"/>
            <a:ext cx="7041167" cy="2308324"/>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export volume to the economics (e.g. GDP).</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5522874" y="2636912"/>
            <a:ext cx="5966107"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primary energy production 2017:</a:t>
            </a:r>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36141" y="1916832"/>
            <a:ext cx="3648461" cy="2438466"/>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r>
              <a:rPr lang="en-CA" dirty="0"/>
              <a:t>Despite the large oil reserve in Canada, the world is shifting towards using clean and renewable energy in the near future.</a:t>
            </a:r>
          </a:p>
          <a:p>
            <a:pPr marL="342900" indent="-342900">
              <a:buFontTx/>
              <a:buChar char="-"/>
            </a:pPr>
            <a:endParaRPr lang="en-CA" b="1" u="sng" dirty="0"/>
          </a:p>
          <a:p>
            <a:pPr marL="342900" indent="-342900">
              <a:buFontTx/>
              <a:buChar char="-"/>
            </a:pPr>
            <a:r>
              <a:rPr lang="en-CA" dirty="0"/>
              <a:t>How would lower crude oil demand affect Canadian economics and CAD?</a:t>
            </a: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 </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 strength in the ever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production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Dollars</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Dollars</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Dollars </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Dollars</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1844824"/>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2025</TotalTime>
  <Words>922</Words>
  <Application>Microsoft Office PowerPoint</Application>
  <PresentationFormat>Custom</PresentationFormat>
  <Paragraphs>181</Paragraphs>
  <Slides>21</Slides>
  <Notes>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Cambria</vt:lpstr>
      <vt:lpstr>Wingdings</vt:lpstr>
      <vt:lpstr>Currency Symbols 16x9</vt:lpstr>
      <vt:lpstr>North America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vt:lpstr>
      <vt:lpstr>Findings</vt:lpstr>
      <vt:lpstr>Findings and Plots</vt:lpstr>
      <vt:lpstr>Findings </vt:lpstr>
      <vt:lpstr>Findings (Su’s) </vt:lpstr>
      <vt:lpstr>Findings </vt:lpstr>
      <vt:lpstr>Limitations of Analysis</vt:lpstr>
      <vt:lpstr>Next steps</vt:lpstr>
      <vt:lpstr>References</vt:lpstr>
      <vt:lpstr>Thank you  for listening</vt:lpstr>
      <vt:lpstr>Motivation Background</vt:lpstr>
      <vt:lpstr>Findings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Thao Hoang</cp:lastModifiedBy>
  <cp:revision>1</cp:revision>
  <dcterms:created xsi:type="dcterms:W3CDTF">2020-11-08T16:08:29Z</dcterms:created>
  <dcterms:modified xsi:type="dcterms:W3CDTF">2020-11-11T20:34:09Z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